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2"/>
  </p:notesMasterIdLst>
  <p:handoutMasterIdLst>
    <p:handoutMasterId r:id="rId23"/>
  </p:handoutMasterIdLst>
  <p:sldIdLst>
    <p:sldId id="256" r:id="rId2"/>
    <p:sldId id="2439" r:id="rId3"/>
    <p:sldId id="2440" r:id="rId4"/>
    <p:sldId id="260" r:id="rId5"/>
    <p:sldId id="2434" r:id="rId6"/>
    <p:sldId id="2443" r:id="rId7"/>
    <p:sldId id="258" r:id="rId8"/>
    <p:sldId id="2446" r:id="rId9"/>
    <p:sldId id="2432" r:id="rId10"/>
    <p:sldId id="2445" r:id="rId11"/>
    <p:sldId id="2444" r:id="rId12"/>
    <p:sldId id="2448" r:id="rId13"/>
    <p:sldId id="2449" r:id="rId14"/>
    <p:sldId id="2450" r:id="rId15"/>
    <p:sldId id="2451" r:id="rId16"/>
    <p:sldId id="2452" r:id="rId17"/>
    <p:sldId id="2453" r:id="rId18"/>
    <p:sldId id="2433" r:id="rId19"/>
    <p:sldId id="2447" r:id="rId20"/>
    <p:sldId id="244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D74D"/>
    <a:srgbClr val="038B30"/>
    <a:srgbClr val="04C043"/>
    <a:srgbClr val="2F3342"/>
    <a:srgbClr val="C0F400"/>
    <a:srgbClr val="05EE55"/>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48"/>
      </p:cViewPr>
      <p:guideLst/>
    </p:cSldViewPr>
  </p:slideViewPr>
  <p:notesTextViewPr>
    <p:cViewPr>
      <p:scale>
        <a:sx n="1" d="1"/>
        <a:sy n="1" d="1"/>
      </p:scale>
      <p:origin x="0" y="0"/>
    </p:cViewPr>
  </p:notesTextViewPr>
  <p:sorterViewPr>
    <p:cViewPr>
      <p:scale>
        <a:sx n="100" d="100"/>
        <a:sy n="100" d="100"/>
      </p:scale>
      <p:origin x="0" y="-557"/>
    </p:cViewPr>
  </p:sorterViewPr>
  <p:notesViewPr>
    <p:cSldViewPr snapToGrid="0">
      <p:cViewPr varScale="1">
        <p:scale>
          <a:sx n="57" d="100"/>
          <a:sy n="57" d="100"/>
        </p:scale>
        <p:origin x="1938"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4265FD-4E3F-4008-BF0D-92438DDF38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411FABC-D2A4-4DDD-AE15-415703DDD3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B9CF0-A540-4793-A5F3-F4917CFDDCB6}" type="datetimeFigureOut">
              <a:rPr lang="en-US" smtClean="0"/>
              <a:t>12/9/2018</a:t>
            </a:fld>
            <a:endParaRPr lang="en-US" dirty="0"/>
          </a:p>
        </p:txBody>
      </p:sp>
      <p:sp>
        <p:nvSpPr>
          <p:cNvPr id="4" name="Footer Placeholder 3">
            <a:extLst>
              <a:ext uri="{FF2B5EF4-FFF2-40B4-BE49-F238E27FC236}">
                <a16:creationId xmlns:a16="http://schemas.microsoft.com/office/drawing/2014/main" id="{27EBBAB0-AE2E-4EA6-BE3D-A8C4DA4007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31D462F-4914-49FC-A851-7FFFE9D6E8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422B72-BD1C-4F41-B10E-CA0BEB17901E}" type="slidenum">
              <a:rPr lang="en-US" smtClean="0"/>
              <a:t>‹#›</a:t>
            </a:fld>
            <a:endParaRPr lang="en-US" dirty="0"/>
          </a:p>
        </p:txBody>
      </p:sp>
    </p:spTree>
    <p:extLst>
      <p:ext uri="{BB962C8B-B14F-4D97-AF65-F5344CB8AC3E}">
        <p14:creationId xmlns:p14="http://schemas.microsoft.com/office/powerpoint/2010/main" val="3531907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03753-A5BE-4D79-AEA9-C0A65A6F8851}" type="datetimeFigureOut">
              <a:rPr lang="en-US" smtClean="0"/>
              <a:t>12/9/2018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3BE989-76B8-4F13-9267-01FDA45C437A}" type="slidenum">
              <a:rPr lang="en-US" smtClean="0"/>
              <a:t>‹#›</a:t>
            </a:fld>
            <a:endParaRPr lang="en-US" dirty="0"/>
          </a:p>
        </p:txBody>
      </p:sp>
    </p:spTree>
    <p:extLst>
      <p:ext uri="{BB962C8B-B14F-4D97-AF65-F5344CB8AC3E}">
        <p14:creationId xmlns:p14="http://schemas.microsoft.com/office/powerpoint/2010/main" val="3169730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id="{9FB41AE7-07AD-43D7-9418-6D32BE5E3192}"/>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endParaRPr lang="en-US" dirty="0"/>
          </a:p>
        </p:txBody>
      </p:sp>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800" b="1">
                <a:solidFill>
                  <a:srgbClr val="2F3342"/>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rgbClr val="2F334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7686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tx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046122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tx1"/>
                </a:solidFill>
                <a:latin typeface="+mj-lt"/>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C5F17219-39C2-44C1-BFC9-BA0D7ACD78D1}"/>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1" name="Text Placeholder 2">
            <a:extLst>
              <a:ext uri="{FF2B5EF4-FFF2-40B4-BE49-F238E27FC236}">
                <a16:creationId xmlns:a16="http://schemas.microsoft.com/office/drawing/2014/main" id="{CEC8E835-7291-427D-948E-B544E36AD129}"/>
              </a:ext>
            </a:extLst>
          </p:cNvPr>
          <p:cNvSpPr>
            <a:spLocks noGrp="1"/>
          </p:cNvSpPr>
          <p:nvPr>
            <p:ph type="body" idx="1" hasCustomPrompt="1"/>
          </p:nvPr>
        </p:nvSpPr>
        <p:spPr>
          <a:xfrm>
            <a:off x="4506094" y="4127455"/>
            <a:ext cx="4351911" cy="296437"/>
          </a:xfrm>
        </p:spPr>
        <p:txBody>
          <a:bodyPr vert="horz" lIns="91440" tIns="45720" rIns="91440" bIns="45720" rtlCol="0">
            <a:noAutofit/>
          </a:bodyPr>
          <a:lstStyle>
            <a:lvl1pPr marL="0" indent="0">
              <a:buNone/>
              <a:defRPr lang="en-US" sz="2000" cap="all" spc="600" baseline="0">
                <a:solidFill>
                  <a:schemeClr val="tx1"/>
                </a:solidFill>
                <a:latin typeface="+mj-lt"/>
              </a:defRPr>
            </a:lvl1pPr>
          </a:lstStyle>
          <a:p>
            <a:pPr marL="228600" lvl="0" indent="-228600" algn="ctr"/>
            <a:r>
              <a:rPr lang="en-US" dirty="0"/>
              <a:t>EDIT MASTER TEXT STYLES</a:t>
            </a:r>
          </a:p>
        </p:txBody>
      </p:sp>
    </p:spTree>
    <p:extLst>
      <p:ext uri="{BB962C8B-B14F-4D97-AF65-F5344CB8AC3E}">
        <p14:creationId xmlns:p14="http://schemas.microsoft.com/office/powerpoint/2010/main" val="2263729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dirty="0"/>
              <a:t>Add a Footer</a:t>
            </a:r>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4659081" y="447789"/>
            <a:ext cx="2873833" cy="5957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4" name="Text Placeholder 4">
            <a:extLst>
              <a:ext uri="{FF2B5EF4-FFF2-40B4-BE49-F238E27FC236}">
                <a16:creationId xmlns:a16="http://schemas.microsoft.com/office/drawing/2014/main" id="{17A78D63-E00C-4155-A5B2-B3431A09ACB4}"/>
              </a:ext>
            </a:extLst>
          </p:cNvPr>
          <p:cNvSpPr>
            <a:spLocks noGrp="1"/>
          </p:cNvSpPr>
          <p:nvPr>
            <p:ph type="body" sz="quarter" idx="3"/>
          </p:nvPr>
        </p:nvSpPr>
        <p:spPr>
          <a:xfrm>
            <a:off x="8153395" y="1061132"/>
            <a:ext cx="3464721" cy="823912"/>
          </a:xfrm>
          <a:ln>
            <a:noFill/>
          </a:ln>
        </p:spPr>
        <p:txBody>
          <a:bodyPr vert="horz" lIns="91440" tIns="45720" rIns="91440" bIns="45720" rtlCol="0" anchor="ctr">
            <a:normAutofit/>
          </a:bodyPr>
          <a:lstStyle>
            <a:lvl1pPr marL="0" indent="0">
              <a:buNone/>
              <a:defRPr lang="en-US" sz="2400" b="1" dirty="0">
                <a:solidFill>
                  <a:schemeClr val="tx1"/>
                </a:solidFill>
                <a:latin typeface="+mj-lt"/>
              </a:defRPr>
            </a:lvl1pPr>
          </a:lstStyle>
          <a:p>
            <a:pPr marL="228600" lvl="0" indent="-228600" algn="ctr"/>
            <a:r>
              <a:rPr lang="en-US"/>
              <a:t>Edit Master text styles</a:t>
            </a:r>
          </a:p>
        </p:txBody>
      </p:sp>
      <p:sp>
        <p:nvSpPr>
          <p:cNvPr id="16" name="Content Placeholder 5">
            <a:extLst>
              <a:ext uri="{FF2B5EF4-FFF2-40B4-BE49-F238E27FC236}">
                <a16:creationId xmlns:a16="http://schemas.microsoft.com/office/drawing/2014/main" id="{12AF2780-75D3-4992-93BC-8EA50C648A8E}"/>
              </a:ext>
            </a:extLst>
          </p:cNvPr>
          <p:cNvSpPr>
            <a:spLocks noGrp="1"/>
          </p:cNvSpPr>
          <p:nvPr>
            <p:ph sz="quarter" idx="4"/>
          </p:nvPr>
        </p:nvSpPr>
        <p:spPr>
          <a:xfrm>
            <a:off x="8153394" y="2108201"/>
            <a:ext cx="3464721" cy="3684588"/>
          </a:xfrm>
        </p:spPr>
        <p:txBody>
          <a:bodyPr>
            <a:normAutofit/>
          </a:bodyPr>
          <a:lstStyle>
            <a:lvl1pPr>
              <a:defRPr sz="1600"/>
            </a:lvl1pPr>
            <a:lvl2pPr>
              <a:defRPr sz="14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3">
            <a:extLst>
              <a:ext uri="{FF2B5EF4-FFF2-40B4-BE49-F238E27FC236}">
                <a16:creationId xmlns:a16="http://schemas.microsoft.com/office/drawing/2014/main" id="{EAAE1C5B-7233-4F49-895F-7566CEB6D819}"/>
              </a:ext>
            </a:extLst>
          </p:cNvPr>
          <p:cNvSpPr>
            <a:spLocks noGrp="1"/>
          </p:cNvSpPr>
          <p:nvPr>
            <p:ph sz="half" idx="2"/>
          </p:nvPr>
        </p:nvSpPr>
        <p:spPr>
          <a:xfrm>
            <a:off x="573882" y="2108201"/>
            <a:ext cx="3464717" cy="3684588"/>
          </a:xfrm>
        </p:spPr>
        <p:txBody>
          <a:bodyPr>
            <a:normAutofit/>
          </a:bodyPr>
          <a:lstStyle>
            <a:lvl1pPr>
              <a:defRPr sz="1600"/>
            </a:lvl1pPr>
            <a:lvl2pPr>
              <a:defRPr sz="14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02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dirty="0"/>
              <a:t>Add a Footer</a:t>
            </a:r>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4659081" y="447789"/>
            <a:ext cx="2873833" cy="5957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6" name="Content Placeholder 2">
            <a:extLst>
              <a:ext uri="{FF2B5EF4-FFF2-40B4-BE49-F238E27FC236}">
                <a16:creationId xmlns:a16="http://schemas.microsoft.com/office/drawing/2014/main" id="{E20B4D13-5F10-4886-AF0F-09B6ABB5C3BF}"/>
              </a:ext>
            </a:extLst>
          </p:cNvPr>
          <p:cNvSpPr>
            <a:spLocks noGrp="1"/>
          </p:cNvSpPr>
          <p:nvPr>
            <p:ph sz="half" idx="1"/>
          </p:nvPr>
        </p:nvSpPr>
        <p:spPr>
          <a:xfrm>
            <a:off x="571500" y="1431586"/>
            <a:ext cx="3467099"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endParaRPr lang="en-US" dirty="0"/>
          </a:p>
        </p:txBody>
      </p:sp>
      <p:sp>
        <p:nvSpPr>
          <p:cNvPr id="19" name="Content Placeholder 3">
            <a:extLst>
              <a:ext uri="{FF2B5EF4-FFF2-40B4-BE49-F238E27FC236}">
                <a16:creationId xmlns:a16="http://schemas.microsoft.com/office/drawing/2014/main" id="{EE7BCAD4-8DB6-482F-8DC0-F6D653F92219}"/>
              </a:ext>
            </a:extLst>
          </p:cNvPr>
          <p:cNvSpPr>
            <a:spLocks noGrp="1"/>
          </p:cNvSpPr>
          <p:nvPr>
            <p:ph sz="half" idx="2"/>
          </p:nvPr>
        </p:nvSpPr>
        <p:spPr>
          <a:xfrm>
            <a:off x="8153394" y="1431586"/>
            <a:ext cx="3467106"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endParaRPr lang="en-US" dirty="0"/>
          </a:p>
        </p:txBody>
      </p:sp>
    </p:spTree>
    <p:extLst>
      <p:ext uri="{BB962C8B-B14F-4D97-AF65-F5344CB8AC3E}">
        <p14:creationId xmlns:p14="http://schemas.microsoft.com/office/powerpoint/2010/main" val="4130980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15BFBAA-B5F1-4F95-8C05-5E30A7076BD7}"/>
              </a:ext>
            </a:extLst>
          </p:cNvPr>
          <p:cNvSpPr/>
          <p:nvPr userDrawn="1"/>
        </p:nvSpPr>
        <p:spPr>
          <a:xfrm>
            <a:off x="1159727" y="1224451"/>
            <a:ext cx="4226024"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8" name="Footer Placeholder 7">
            <a:extLst>
              <a:ext uri="{FF2B5EF4-FFF2-40B4-BE49-F238E27FC236}">
                <a16:creationId xmlns:a16="http://schemas.microsoft.com/office/drawing/2014/main" id="{9B7F3105-8D8F-4FF3-9A7F-0F067BB810A1}"/>
              </a:ext>
            </a:extLst>
          </p:cNvPr>
          <p:cNvSpPr>
            <a:spLocks noGrp="1"/>
          </p:cNvSpPr>
          <p:nvPr>
            <p:ph type="ftr" sz="quarter" idx="14"/>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
        <p:nvSpPr>
          <p:cNvPr id="11" name="Content Placeholder 2">
            <a:extLst>
              <a:ext uri="{FF2B5EF4-FFF2-40B4-BE49-F238E27FC236}">
                <a16:creationId xmlns:a16="http://schemas.microsoft.com/office/drawing/2014/main" id="{9F3E8482-B43D-4B69-8645-6B735F91B920}"/>
              </a:ext>
            </a:extLst>
          </p:cNvPr>
          <p:cNvSpPr>
            <a:spLocks noGrp="1"/>
          </p:cNvSpPr>
          <p:nvPr>
            <p:ph idx="1"/>
          </p:nvPr>
        </p:nvSpPr>
        <p:spPr>
          <a:xfrm>
            <a:off x="6294478" y="587829"/>
            <a:ext cx="5326022" cy="527322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Rectangle 14">
            <a:extLst>
              <a:ext uri="{FF2B5EF4-FFF2-40B4-BE49-F238E27FC236}">
                <a16:creationId xmlns:a16="http://schemas.microsoft.com/office/drawing/2014/main" id="{D9BC9CBF-CF7B-4E39-9FD1-961882EC596A}"/>
              </a:ext>
            </a:extLst>
          </p:cNvPr>
          <p:cNvSpPr/>
          <p:nvPr userDrawn="1"/>
        </p:nvSpPr>
        <p:spPr>
          <a:xfrm>
            <a:off x="657060" y="698704"/>
            <a:ext cx="4473025"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7A3D921-B9D5-42DC-9037-298968D94C95}"/>
              </a:ext>
            </a:extLst>
          </p:cNvPr>
          <p:cNvGrpSpPr/>
          <p:nvPr userDrawn="1"/>
        </p:nvGrpSpPr>
        <p:grpSpPr>
          <a:xfrm>
            <a:off x="657060" y="435124"/>
            <a:ext cx="5134751" cy="5965370"/>
            <a:chOff x="252031" y="391887"/>
            <a:chExt cx="7433283" cy="5965370"/>
          </a:xfrm>
        </p:grpSpPr>
        <p:sp>
          <p:nvSpPr>
            <p:cNvPr id="18" name="Rectangle 17">
              <a:extLst>
                <a:ext uri="{FF2B5EF4-FFF2-40B4-BE49-F238E27FC236}">
                  <a16:creationId xmlns:a16="http://schemas.microsoft.com/office/drawing/2014/main" id="{6A62F937-16D4-4A6C-B247-D0A62BC6560D}"/>
                </a:ext>
              </a:extLst>
            </p:cNvPr>
            <p:cNvSpPr/>
            <p:nvPr userDrawn="1"/>
          </p:nvSpPr>
          <p:spPr>
            <a:xfrm>
              <a:off x="609600" y="391887"/>
              <a:ext cx="7075714" cy="5878284"/>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9335681-5A6F-48BE-8160-2000D0F242FB}"/>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609601" y="2546851"/>
            <a:ext cx="4101084" cy="3396749"/>
          </a:xfrm>
        </p:spPr>
        <p:txBody>
          <a:bodyPr/>
          <a:lstStyle>
            <a:lvl1pPr marL="0" indent="0">
              <a:lnSpc>
                <a:spcPct val="150000"/>
              </a:lnSpc>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609601" y="1480457"/>
            <a:ext cx="4101084" cy="979308"/>
          </a:xfrm>
        </p:spPr>
        <p:txBody>
          <a:bodyPr anchor="b"/>
          <a:lstStyle>
            <a:lvl1pPr>
              <a:defRPr sz="3200" b="1">
                <a:solidFill>
                  <a:schemeClr val="tx1"/>
                </a:solidFill>
                <a:latin typeface="+mn-lt"/>
              </a:defRPr>
            </a:lvl1pPr>
          </a:lstStyle>
          <a:p>
            <a:r>
              <a:rPr lang="en-US"/>
              <a:t>Click to edit Master title style</a:t>
            </a:r>
            <a:endParaRPr lang="en-US" dirty="0"/>
          </a:p>
        </p:txBody>
      </p:sp>
      <p:sp>
        <p:nvSpPr>
          <p:cNvPr id="13" name="Rectangle 12" hidden="1">
            <a:extLst>
              <a:ext uri="{FF2B5EF4-FFF2-40B4-BE49-F238E27FC236}">
                <a16:creationId xmlns:a16="http://schemas.microsoft.com/office/drawing/2014/main" id="{116E8B30-475D-4275-8DC2-14C98F2F9B76}"/>
              </a:ext>
            </a:extLst>
          </p:cNvPr>
          <p:cNvSpPr/>
          <p:nvPr userDrawn="1"/>
        </p:nvSpPr>
        <p:spPr>
          <a:xfrm>
            <a:off x="1159727" y="1191137"/>
            <a:ext cx="4226024"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Tree>
    <p:extLst>
      <p:ext uri="{BB962C8B-B14F-4D97-AF65-F5344CB8AC3E}">
        <p14:creationId xmlns:p14="http://schemas.microsoft.com/office/powerpoint/2010/main" val="33483109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F6B8E8FD-E25A-4462-9917-754D6C619C75}"/>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solidFill>
                  <a:srgbClr val="2F3342"/>
                </a:solidFill>
              </a:rPr>
              <a:pPr/>
              <a:t>‹#›</a:t>
            </a:fld>
            <a:endParaRPr lang="en-US" dirty="0">
              <a:solidFill>
                <a:srgbClr val="2F3342"/>
              </a:solidFill>
            </a:endParaRPr>
          </a:p>
        </p:txBody>
      </p:sp>
      <p:sp>
        <p:nvSpPr>
          <p:cNvPr id="6" name="Footer Placeholder 5">
            <a:extLst>
              <a:ext uri="{FF2B5EF4-FFF2-40B4-BE49-F238E27FC236}">
                <a16:creationId xmlns:a16="http://schemas.microsoft.com/office/drawing/2014/main" id="{11752D6C-9D51-45A1-A6B7-B21DC9A94A43}"/>
              </a:ext>
            </a:extLst>
          </p:cNvPr>
          <p:cNvSpPr>
            <a:spLocks noGrp="1"/>
          </p:cNvSpPr>
          <p:nvPr>
            <p:ph type="ftr" sz="quarter" idx="10"/>
          </p:nvPr>
        </p:nvSpPr>
        <p:spPr/>
        <p:txBody>
          <a:bodyPr/>
          <a:lstStyle/>
          <a:p>
            <a:r>
              <a:rPr lang="en-US" dirty="0"/>
              <a:t>Add a Footer</a:t>
            </a:r>
          </a:p>
        </p:txBody>
      </p:sp>
      <p:sp>
        <p:nvSpPr>
          <p:cNvPr id="11" name="Rectangle 10" descr="Open square accent block">
            <a:extLst>
              <a:ext uri="{FF2B5EF4-FFF2-40B4-BE49-F238E27FC236}">
                <a16:creationId xmlns:a16="http://schemas.microsoft.com/office/drawing/2014/main" id="{217FA8D4-1D05-4DF4-AA9D-364B6979733D}"/>
              </a:ext>
            </a:extLst>
          </p:cNvPr>
          <p:cNvSpPr/>
          <p:nvPr userDrawn="1"/>
        </p:nvSpPr>
        <p:spPr>
          <a:xfrm flipH="1">
            <a:off x="2685137" y="972457"/>
            <a:ext cx="9172647" cy="4843807"/>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79B1017-F981-4D2D-A14B-A857FC304F54}"/>
              </a:ext>
            </a:extLst>
          </p:cNvPr>
          <p:cNvSpPr/>
          <p:nvPr userDrawn="1"/>
        </p:nvSpPr>
        <p:spPr>
          <a:xfrm flipH="1">
            <a:off x="333834" y="1547133"/>
            <a:ext cx="11026363" cy="4702292"/>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0" name="Slide Number Placeholder 9">
            <a:extLst>
              <a:ext uri="{FF2B5EF4-FFF2-40B4-BE49-F238E27FC236}">
                <a16:creationId xmlns:a16="http://schemas.microsoft.com/office/drawing/2014/main" id="{9DD85E79-8DB4-4D93-979C-171105321B3E}"/>
              </a:ext>
            </a:extLst>
          </p:cNvPr>
          <p:cNvSpPr>
            <a:spLocks noGrp="1"/>
          </p:cNvSpPr>
          <p:nvPr>
            <p:ph type="sldNum" sz="quarter" idx="11"/>
          </p:nvPr>
        </p:nvSpPr>
        <p:spPr/>
        <p:txBody>
          <a:bodyPr/>
          <a:lstStyle/>
          <a:p>
            <a:fld id="{8C2E478F-E849-4A8C-AF1F-CBCC78A7CBFA}" type="slidenum">
              <a:rPr lang="en-US" smtClean="0"/>
              <a:pPr/>
              <a:t>‹#›</a:t>
            </a:fld>
            <a:endParaRPr lang="en-US" dirty="0"/>
          </a:p>
        </p:txBody>
      </p:sp>
      <p:sp>
        <p:nvSpPr>
          <p:cNvPr id="2" name="Rectangle 1">
            <a:extLst>
              <a:ext uri="{FF2B5EF4-FFF2-40B4-BE49-F238E27FC236}">
                <a16:creationId xmlns:a16="http://schemas.microsoft.com/office/drawing/2014/main" id="{774F1136-B1CD-4171-BB47-0281C1974B22}"/>
              </a:ext>
            </a:extLst>
          </p:cNvPr>
          <p:cNvSpPr/>
          <p:nvPr userDrawn="1"/>
        </p:nvSpPr>
        <p:spPr>
          <a:xfrm>
            <a:off x="471340" y="1189038"/>
            <a:ext cx="11149160" cy="4834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89ADD4C-B26C-41B3-B492-DC9D032ACC4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43131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504862A-62CA-4399-88B0-181961E0F691}"/>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solidFill>
                  <a:srgbClr val="2F3342"/>
                </a:solidFill>
              </a:rPr>
              <a:pPr/>
              <a:t>‹#›</a:t>
            </a:fld>
            <a:endParaRPr lang="en-US" dirty="0">
              <a:solidFill>
                <a:srgbClr val="2F3342"/>
              </a:solidFill>
            </a:endParaRPr>
          </a:p>
        </p:txBody>
      </p:sp>
      <p:sp>
        <p:nvSpPr>
          <p:cNvPr id="7" name="Footer Placeholder 6">
            <a:extLst>
              <a:ext uri="{FF2B5EF4-FFF2-40B4-BE49-F238E27FC236}">
                <a16:creationId xmlns:a16="http://schemas.microsoft.com/office/drawing/2014/main" id="{A902D481-2888-4133-AD94-7700AA117DFE}"/>
              </a:ext>
            </a:extLst>
          </p:cNvPr>
          <p:cNvSpPr>
            <a:spLocks noGrp="1"/>
          </p:cNvSpPr>
          <p:nvPr>
            <p:ph type="ftr" sz="quarter" idx="10"/>
          </p:nvPr>
        </p:nvSpPr>
        <p:spPr/>
        <p:txBody>
          <a:bodyPr/>
          <a:lstStyle/>
          <a:p>
            <a:r>
              <a:rPr lang="en-US" dirty="0"/>
              <a:t>Add a Footer</a:t>
            </a:r>
          </a:p>
        </p:txBody>
      </p:sp>
      <p:sp>
        <p:nvSpPr>
          <p:cNvPr id="8" name="Slide Number Placeholder 7">
            <a:extLst>
              <a:ext uri="{FF2B5EF4-FFF2-40B4-BE49-F238E27FC236}">
                <a16:creationId xmlns:a16="http://schemas.microsoft.com/office/drawing/2014/main" id="{D2B113A8-E04C-44C2-962F-5FFA40FB7866}"/>
              </a:ext>
            </a:extLst>
          </p:cNvPr>
          <p:cNvSpPr>
            <a:spLocks noGrp="1"/>
          </p:cNvSpPr>
          <p:nvPr>
            <p:ph type="sldNum" sz="quarter" idx="11"/>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5880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4C8ED9-0534-4EC5-8080-49DFF65B3B51}"/>
              </a:ext>
            </a:extLst>
          </p:cNvPr>
          <p:cNvSpPr>
            <a:spLocks noGrp="1"/>
          </p:cNvSpPr>
          <p:nvPr>
            <p:ph type="title" hasCustomPrompt="1"/>
          </p:nvPr>
        </p:nvSpPr>
        <p:spPr>
          <a:xfrm>
            <a:off x="594519" y="0"/>
            <a:ext cx="11002962" cy="1189038"/>
          </a:xfrm>
        </p:spPr>
        <p:txBody>
          <a:bodyPr>
            <a:normAutofit/>
          </a:bodyPr>
          <a:lstStyle>
            <a:lvl1pPr algn="ctr">
              <a:defRPr sz="3600" b="1" spc="0">
                <a:solidFill>
                  <a:srgbClr val="2F3342"/>
                </a:solidFill>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F6B8E8FD-E25A-4462-9917-754D6C619C75}"/>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solidFill>
                  <a:srgbClr val="2F3342"/>
                </a:solidFill>
              </a:rPr>
              <a:pPr/>
              <a:t>‹#›</a:t>
            </a:fld>
            <a:endParaRPr lang="en-US" dirty="0">
              <a:solidFill>
                <a:srgbClr val="2F3342"/>
              </a:solidFill>
            </a:endParaRPr>
          </a:p>
        </p:txBody>
      </p:sp>
      <p:sp>
        <p:nvSpPr>
          <p:cNvPr id="6" name="Footer Placeholder 5">
            <a:extLst>
              <a:ext uri="{FF2B5EF4-FFF2-40B4-BE49-F238E27FC236}">
                <a16:creationId xmlns:a16="http://schemas.microsoft.com/office/drawing/2014/main" id="{11752D6C-9D51-45A1-A6B7-B21DC9A94A43}"/>
              </a:ext>
            </a:extLst>
          </p:cNvPr>
          <p:cNvSpPr>
            <a:spLocks noGrp="1"/>
          </p:cNvSpPr>
          <p:nvPr>
            <p:ph type="ftr" sz="quarter" idx="10"/>
          </p:nvPr>
        </p:nvSpPr>
        <p:spPr/>
        <p:txBody>
          <a:bodyPr/>
          <a:lstStyle/>
          <a:p>
            <a:r>
              <a:rPr lang="en-US" dirty="0"/>
              <a:t>Add a Footer</a:t>
            </a:r>
          </a:p>
        </p:txBody>
      </p:sp>
      <p:sp>
        <p:nvSpPr>
          <p:cNvPr id="11" name="Rectangle 10" descr="Open square accent block">
            <a:extLst>
              <a:ext uri="{FF2B5EF4-FFF2-40B4-BE49-F238E27FC236}">
                <a16:creationId xmlns:a16="http://schemas.microsoft.com/office/drawing/2014/main" id="{217FA8D4-1D05-4DF4-AA9D-364B6979733D}"/>
              </a:ext>
            </a:extLst>
          </p:cNvPr>
          <p:cNvSpPr/>
          <p:nvPr userDrawn="1"/>
        </p:nvSpPr>
        <p:spPr>
          <a:xfrm flipH="1">
            <a:off x="2685137" y="972457"/>
            <a:ext cx="9172647" cy="4843807"/>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79B1017-F981-4D2D-A14B-A857FC304F54}"/>
              </a:ext>
            </a:extLst>
          </p:cNvPr>
          <p:cNvSpPr/>
          <p:nvPr userDrawn="1"/>
        </p:nvSpPr>
        <p:spPr>
          <a:xfrm flipH="1">
            <a:off x="333834" y="1547133"/>
            <a:ext cx="11026363" cy="4702292"/>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0" name="Slide Number Placeholder 9">
            <a:extLst>
              <a:ext uri="{FF2B5EF4-FFF2-40B4-BE49-F238E27FC236}">
                <a16:creationId xmlns:a16="http://schemas.microsoft.com/office/drawing/2014/main" id="{9DD85E79-8DB4-4D93-979C-171105321B3E}"/>
              </a:ext>
            </a:extLst>
          </p:cNvPr>
          <p:cNvSpPr>
            <a:spLocks noGrp="1"/>
          </p:cNvSpPr>
          <p:nvPr>
            <p:ph type="sldNum" sz="quarter" idx="11"/>
          </p:nvPr>
        </p:nvSpPr>
        <p:spPr/>
        <p:txBody>
          <a:bodyPr/>
          <a:lstStyle/>
          <a:p>
            <a:fld id="{8C2E478F-E849-4A8C-AF1F-CBCC78A7CBFA}" type="slidenum">
              <a:rPr lang="en-US" smtClean="0"/>
              <a:pPr/>
              <a:t>‹#›</a:t>
            </a:fld>
            <a:endParaRPr lang="en-US" dirty="0"/>
          </a:p>
        </p:txBody>
      </p:sp>
      <p:sp>
        <p:nvSpPr>
          <p:cNvPr id="13" name="Content Placeholder 2">
            <a:extLst>
              <a:ext uri="{FF2B5EF4-FFF2-40B4-BE49-F238E27FC236}">
                <a16:creationId xmlns:a16="http://schemas.microsoft.com/office/drawing/2014/main" id="{B5B32411-640A-47B5-9A67-FED6430E9A73}"/>
              </a:ext>
            </a:extLst>
          </p:cNvPr>
          <p:cNvSpPr>
            <a:spLocks noGrp="1"/>
          </p:cNvSpPr>
          <p:nvPr>
            <p:ph idx="1"/>
          </p:nvPr>
        </p:nvSpPr>
        <p:spPr>
          <a:xfrm>
            <a:off x="609600" y="1189038"/>
            <a:ext cx="10939668" cy="4834129"/>
          </a:xfrm>
          <a:solidFill>
            <a:schemeClr val="bg1"/>
          </a:solid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6861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FE1CFFBA-D756-4740-B375-252727F02D1E}"/>
              </a:ext>
            </a:extLst>
          </p:cNvPr>
          <p:cNvSpPr>
            <a:spLocks noGrp="1"/>
          </p:cNvSpPr>
          <p:nvPr>
            <p:ph type="pic" sz="quarter" idx="15"/>
          </p:nvPr>
        </p:nvSpPr>
        <p:spPr>
          <a:xfrm>
            <a:off x="2264229" y="0"/>
            <a:ext cx="4919153" cy="6858000"/>
          </a:xfrm>
          <a:solidFill>
            <a:schemeClr val="bg1">
              <a:lumMod val="50000"/>
            </a:schemeClr>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B42DCA22-1DF2-42CB-8741-F0CE575EAFE9}"/>
              </a:ext>
            </a:extLst>
          </p:cNvPr>
          <p:cNvSpPr>
            <a:spLocks noGrp="1"/>
          </p:cNvSpPr>
          <p:nvPr>
            <p:ph type="title"/>
          </p:nvPr>
        </p:nvSpPr>
        <p:spPr>
          <a:xfrm>
            <a:off x="437804" y="1676400"/>
            <a:ext cx="5196241" cy="3352800"/>
          </a:xfrm>
        </p:spPr>
        <p:txBody>
          <a:bodyPr>
            <a:normAutofit/>
          </a:bodyPr>
          <a:lstStyle>
            <a:lvl1pPr>
              <a:defRPr sz="4400" b="1" spc="300">
                <a:solidFill>
                  <a:srgbClr val="2F3342"/>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CDD89F3-6B87-4C54-83B9-A6481CB4FC3A}"/>
              </a:ext>
            </a:extLst>
          </p:cNvPr>
          <p:cNvSpPr>
            <a:spLocks noGrp="1"/>
          </p:cNvSpPr>
          <p:nvPr>
            <p:ph idx="1"/>
          </p:nvPr>
        </p:nvSpPr>
        <p:spPr>
          <a:xfrm>
            <a:off x="7639394" y="365125"/>
            <a:ext cx="4114801" cy="58118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Graphic 10">
            <a:extLst>
              <a:ext uri="{FF2B5EF4-FFF2-40B4-BE49-F238E27FC236}">
                <a16:creationId xmlns:a16="http://schemas.microsoft.com/office/drawing/2014/main" id="{479D679C-E90D-4916-BCE6-71C32B831E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6" name="Footer Placeholder 5">
            <a:extLst>
              <a:ext uri="{FF2B5EF4-FFF2-40B4-BE49-F238E27FC236}">
                <a16:creationId xmlns:a16="http://schemas.microsoft.com/office/drawing/2014/main" id="{75107A3F-3DCD-44DD-AF42-32098DCC3A78}"/>
              </a:ext>
            </a:extLst>
          </p:cNvPr>
          <p:cNvSpPr>
            <a:spLocks noGrp="1"/>
          </p:cNvSpPr>
          <p:nvPr>
            <p:ph type="ftr" sz="quarter" idx="16"/>
          </p:nvPr>
        </p:nvSpPr>
        <p:spPr/>
        <p:txBody>
          <a:bodyPr/>
          <a:lstStyle/>
          <a:p>
            <a:r>
              <a:rPr lang="en-US" dirty="0"/>
              <a:t>Add a Footer</a:t>
            </a:r>
          </a:p>
        </p:txBody>
      </p:sp>
      <p:sp>
        <p:nvSpPr>
          <p:cNvPr id="7" name="Slide Number Placeholder 6">
            <a:extLst>
              <a:ext uri="{FF2B5EF4-FFF2-40B4-BE49-F238E27FC236}">
                <a16:creationId xmlns:a16="http://schemas.microsoft.com/office/drawing/2014/main" id="{CE1DB279-F403-4D2A-8D1B-FB3C81796B48}"/>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14176236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FE1CFFBA-D756-4740-B375-252727F02D1E}"/>
              </a:ext>
            </a:extLst>
          </p:cNvPr>
          <p:cNvSpPr>
            <a:spLocks noGrp="1"/>
          </p:cNvSpPr>
          <p:nvPr>
            <p:ph type="pic" sz="quarter" idx="15"/>
          </p:nvPr>
        </p:nvSpPr>
        <p:spPr>
          <a:xfrm>
            <a:off x="2264229" y="0"/>
            <a:ext cx="9927771" cy="6858000"/>
          </a:xfrm>
          <a:solidFill>
            <a:schemeClr val="bg1">
              <a:lumMod val="50000"/>
            </a:schemeClr>
          </a:solidFill>
        </p:spPr>
        <p:txBody>
          <a:bodyPr/>
          <a:lstStyle/>
          <a:p>
            <a:r>
              <a:rPr lang="en-US"/>
              <a:t>Click icon to add picture</a:t>
            </a:r>
            <a:endParaRPr lang="en-US" dirty="0"/>
          </a:p>
        </p:txBody>
      </p:sp>
      <p:grpSp>
        <p:nvGrpSpPr>
          <p:cNvPr id="12" name="Group 11">
            <a:extLst>
              <a:ext uri="{FF2B5EF4-FFF2-40B4-BE49-F238E27FC236}">
                <a16:creationId xmlns:a16="http://schemas.microsoft.com/office/drawing/2014/main" id="{99325050-38BE-4AB2-B450-8DC9C0EDD386}"/>
              </a:ext>
            </a:extLst>
          </p:cNvPr>
          <p:cNvGrpSpPr/>
          <p:nvPr userDrawn="1"/>
        </p:nvGrpSpPr>
        <p:grpSpPr>
          <a:xfrm>
            <a:off x="883522" y="408327"/>
            <a:ext cx="5276606" cy="5768636"/>
            <a:chOff x="883522" y="408327"/>
            <a:chExt cx="5276606" cy="5768636"/>
          </a:xfrm>
        </p:grpSpPr>
        <p:sp>
          <p:nvSpPr>
            <p:cNvPr id="13" name="Rectangle 12">
              <a:extLst>
                <a:ext uri="{FF2B5EF4-FFF2-40B4-BE49-F238E27FC236}">
                  <a16:creationId xmlns:a16="http://schemas.microsoft.com/office/drawing/2014/main" id="{3D68A4CE-A5FD-4656-82E1-43D586CC441E}"/>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5" name="Graphic 14">
              <a:extLst>
                <a:ext uri="{FF2B5EF4-FFF2-40B4-BE49-F238E27FC236}">
                  <a16:creationId xmlns:a16="http://schemas.microsoft.com/office/drawing/2014/main" id="{E66B1E37-8CEC-44ED-A239-C755B72AC6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5781" y="1107282"/>
              <a:ext cx="4572000" cy="4572000"/>
            </a:xfrm>
            <a:prstGeom prst="rect">
              <a:avLst/>
            </a:prstGeom>
          </p:spPr>
        </p:pic>
        <p:sp>
          <p:nvSpPr>
            <p:cNvPr id="14" name="Rectangle 13">
              <a:extLst>
                <a:ext uri="{FF2B5EF4-FFF2-40B4-BE49-F238E27FC236}">
                  <a16:creationId xmlns:a16="http://schemas.microsoft.com/office/drawing/2014/main" id="{B7E28405-97F5-4E03-86F1-FAE2FEA6CFF8}"/>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16" name="Title 1">
            <a:extLst>
              <a:ext uri="{FF2B5EF4-FFF2-40B4-BE49-F238E27FC236}">
                <a16:creationId xmlns:a16="http://schemas.microsoft.com/office/drawing/2014/main" id="{719FCC9B-E3B8-49CF-BD22-D553FFAAE5D5}"/>
              </a:ext>
            </a:extLst>
          </p:cNvPr>
          <p:cNvSpPr>
            <a:spLocks noGrp="1"/>
          </p:cNvSpPr>
          <p:nvPr>
            <p:ph type="title"/>
          </p:nvPr>
        </p:nvSpPr>
        <p:spPr>
          <a:xfrm>
            <a:off x="838200" y="1501775"/>
            <a:ext cx="4351911" cy="2384466"/>
          </a:xfrm>
        </p:spPr>
        <p:txBody>
          <a:bodyPr>
            <a:normAutofit/>
          </a:bodyPr>
          <a:lstStyle>
            <a:lvl1pPr algn="ctr">
              <a:defRPr sz="4400" b="1" spc="300">
                <a:solidFill>
                  <a:srgbClr val="2F3342"/>
                </a:solidFill>
                <a:latin typeface="+mj-lt"/>
              </a:defRPr>
            </a:lvl1pPr>
          </a:lstStyle>
          <a:p>
            <a:r>
              <a:rPr lang="en-US"/>
              <a:t>Click to edit Master title style</a:t>
            </a:r>
            <a:endParaRPr lang="en-US" dirty="0"/>
          </a:p>
        </p:txBody>
      </p:sp>
      <p:sp>
        <p:nvSpPr>
          <p:cNvPr id="17" name="Text Placeholder 2">
            <a:extLst>
              <a:ext uri="{FF2B5EF4-FFF2-40B4-BE49-F238E27FC236}">
                <a16:creationId xmlns:a16="http://schemas.microsoft.com/office/drawing/2014/main" id="{4F21EA87-CE67-4A1E-B2E0-513F775C76A7}"/>
              </a:ext>
            </a:extLst>
          </p:cNvPr>
          <p:cNvSpPr>
            <a:spLocks noGrp="1"/>
          </p:cNvSpPr>
          <p:nvPr>
            <p:ph type="body" idx="13" hasCustomPrompt="1"/>
          </p:nvPr>
        </p:nvSpPr>
        <p:spPr>
          <a:xfrm>
            <a:off x="838199" y="3886241"/>
            <a:ext cx="4351910" cy="296437"/>
          </a:xfrm>
        </p:spPr>
        <p:txBody>
          <a:bodyPr lIns="0" rIns="0">
            <a:noAutofit/>
          </a:bodyPr>
          <a:lstStyle>
            <a:lvl1pPr marL="0" indent="0" algn="ctr">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id="{1A26DCC3-B99B-481C-AC63-F17D5215DCC8}"/>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40D24A36-5F75-40A5-8DA4-0364F4492FC6}"/>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84814379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7" name="Picture Placeholder 13">
            <a:extLst>
              <a:ext uri="{FF2B5EF4-FFF2-40B4-BE49-F238E27FC236}">
                <a16:creationId xmlns:a16="http://schemas.microsoft.com/office/drawing/2014/main" id="{B599FEC8-12D0-4EB5-8573-C891D56C84E0}"/>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endParaRPr lang="en-US" dirty="0"/>
          </a:p>
        </p:txBody>
      </p:sp>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rgbClr val="2F3342"/>
                </a:solidFill>
                <a:latin typeface="+mj-lt"/>
              </a:defRPr>
            </a:lvl1pPr>
          </a:lstStyle>
          <a:p>
            <a:r>
              <a:rPr lang="en-US"/>
              <a:t>Click to edit Master title style</a:t>
            </a:r>
            <a:endParaRPr lang="en-US" dirty="0"/>
          </a:p>
        </p:txBody>
      </p:sp>
      <p:sp>
        <p:nvSpPr>
          <p:cNvPr id="22" name="Text Placeholder 2">
            <a:extLst>
              <a:ext uri="{FF2B5EF4-FFF2-40B4-BE49-F238E27FC236}">
                <a16:creationId xmlns:a16="http://schemas.microsoft.com/office/drawing/2014/main" id="{74491700-C4EB-4143-ACD3-DE153BF9DD99}"/>
              </a:ext>
            </a:extLst>
          </p:cNvPr>
          <p:cNvSpPr>
            <a:spLocks noGrp="1"/>
          </p:cNvSpPr>
          <p:nvPr>
            <p:ph type="body" idx="13" hasCustomPrompt="1"/>
          </p:nvPr>
        </p:nvSpPr>
        <p:spPr>
          <a:xfrm>
            <a:off x="4506094" y="4127455"/>
            <a:ext cx="4351910" cy="296437"/>
          </a:xfrm>
        </p:spPr>
        <p:txBody>
          <a:bodyPr lIns="0" rIns="0">
            <a:noAutofit/>
          </a:bodyPr>
          <a:lstStyle>
            <a:lvl1pPr marL="0" indent="0" algn="ctr">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3" name="Slide Number Placeholder 2">
            <a:extLst>
              <a:ext uri="{FF2B5EF4-FFF2-40B4-BE49-F238E27FC236}">
                <a16:creationId xmlns:a16="http://schemas.microsoft.com/office/drawing/2014/main" id="{D11BF64E-D1E6-463D-B3F0-1491C107C8B1}"/>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2" name="Footer Placeholder 1">
            <a:extLst>
              <a:ext uri="{FF2B5EF4-FFF2-40B4-BE49-F238E27FC236}">
                <a16:creationId xmlns:a16="http://schemas.microsoft.com/office/drawing/2014/main" id="{1149EC66-F633-4F8B-BA43-E48843E5AD21}"/>
              </a:ext>
            </a:extLst>
          </p:cNvPr>
          <p:cNvSpPr>
            <a:spLocks noGrp="1"/>
          </p:cNvSpPr>
          <p:nvPr>
            <p:ph type="ftr" sz="quarter" idx="16"/>
          </p:nvPr>
        </p:nvSpPr>
        <p:spPr/>
        <p:txBody>
          <a:bodyPr/>
          <a:lstStyle>
            <a:lvl1pPr>
              <a:defRPr>
                <a:solidFill>
                  <a:schemeClr val="bg1"/>
                </a:solidFill>
              </a:defRPr>
            </a:lvl1pPr>
          </a:lstStyle>
          <a:p>
            <a:r>
              <a:rPr lang="en-US" dirty="0"/>
              <a:t>Add a Footer</a:t>
            </a:r>
          </a:p>
        </p:txBody>
      </p:sp>
    </p:spTree>
    <p:extLst>
      <p:ext uri="{BB962C8B-B14F-4D97-AF65-F5344CB8AC3E}">
        <p14:creationId xmlns:p14="http://schemas.microsoft.com/office/powerpoint/2010/main" val="289958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solidFill>
              <a:schemeClr val="bg1"/>
            </a:solidFill>
          </a:ln>
        </p:spPr>
        <p:txBody>
          <a:bodyPr anchor="ctr"/>
          <a:lstStyle>
            <a:lvl1pPr marL="0" indent="0" algn="ctr">
              <a:buNone/>
              <a:defRPr sz="2400" b="1">
                <a:solidFill>
                  <a:srgbClr val="2F334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rgbClr val="2F3342"/>
                </a:solidFill>
              </a:defRPr>
            </a:lvl1pPr>
            <a:lvl2pPr>
              <a:lnSpc>
                <a:spcPct val="150000"/>
              </a:lnSpc>
              <a:defRPr sz="1400">
                <a:solidFill>
                  <a:srgbClr val="2F3342"/>
                </a:solidFill>
              </a:defRPr>
            </a:lvl2pPr>
            <a:lvl3pPr>
              <a:lnSpc>
                <a:spcPct val="150000"/>
              </a:lnSpc>
              <a:defRPr sz="1200">
                <a:solidFill>
                  <a:srgbClr val="2F3342"/>
                </a:solidFill>
              </a:defRPr>
            </a:lvl3pPr>
            <a:lvl4pPr>
              <a:lnSpc>
                <a:spcPct val="150000"/>
              </a:lnSpc>
              <a:defRPr sz="1100">
                <a:solidFill>
                  <a:srgbClr val="2F3342"/>
                </a:solidFill>
              </a:defRPr>
            </a:lvl4pPr>
            <a:lvl5pPr>
              <a:lnSpc>
                <a:spcPct val="150000"/>
              </a:lnSpc>
              <a:defRPr sz="1100">
                <a:solidFill>
                  <a:srgbClr val="2F334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a:extLst>
              <a:ext uri="{FF2B5EF4-FFF2-40B4-BE49-F238E27FC236}">
                <a16:creationId xmlns:a16="http://schemas.microsoft.com/office/drawing/2014/main" id="{367F380C-58A9-4490-AC57-579A90290F36}"/>
              </a:ext>
            </a:extLst>
          </p:cNvPr>
          <p:cNvSpPr>
            <a:spLocks noGrp="1"/>
          </p:cNvSpPr>
          <p:nvPr>
            <p:ph type="body" idx="13"/>
          </p:nvPr>
        </p:nvSpPr>
        <p:spPr>
          <a:xfrm>
            <a:off x="8153400" y="1061132"/>
            <a:ext cx="3464717" cy="823912"/>
          </a:xfrm>
          <a:ln>
            <a:solidFill>
              <a:schemeClr val="bg1"/>
            </a:solidFill>
          </a:ln>
        </p:spPr>
        <p:txBody>
          <a:bodyPr anchor="ctr"/>
          <a:lstStyle>
            <a:lvl1pPr marL="0" indent="0" algn="ctr">
              <a:buNone/>
              <a:defRPr sz="2400" b="1">
                <a:solidFill>
                  <a:srgbClr val="2F334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a:extLst>
              <a:ext uri="{FF2B5EF4-FFF2-40B4-BE49-F238E27FC236}">
                <a16:creationId xmlns:a16="http://schemas.microsoft.com/office/drawing/2014/main" id="{DA285A94-0E4E-47DC-8E61-41F684F37003}"/>
              </a:ext>
            </a:extLst>
          </p:cNvPr>
          <p:cNvSpPr>
            <a:spLocks noGrp="1"/>
          </p:cNvSpPr>
          <p:nvPr>
            <p:ph sz="half" idx="14"/>
          </p:nvPr>
        </p:nvSpPr>
        <p:spPr>
          <a:xfrm>
            <a:off x="8153400" y="2108201"/>
            <a:ext cx="3464717" cy="3684588"/>
          </a:xfrm>
        </p:spPr>
        <p:txBody>
          <a:bodyPr>
            <a:normAutofit/>
          </a:bodyPr>
          <a:lstStyle>
            <a:lvl1pPr>
              <a:lnSpc>
                <a:spcPct val="150000"/>
              </a:lnSpc>
              <a:defRPr sz="1600">
                <a:solidFill>
                  <a:srgbClr val="2F3342"/>
                </a:solidFill>
              </a:defRPr>
            </a:lvl1pPr>
            <a:lvl2pPr>
              <a:lnSpc>
                <a:spcPct val="150000"/>
              </a:lnSpc>
              <a:defRPr sz="1400">
                <a:solidFill>
                  <a:srgbClr val="2F3342"/>
                </a:solidFill>
              </a:defRPr>
            </a:lvl2pPr>
            <a:lvl3pPr>
              <a:lnSpc>
                <a:spcPct val="150000"/>
              </a:lnSpc>
              <a:defRPr sz="1200">
                <a:solidFill>
                  <a:srgbClr val="2F3342"/>
                </a:solidFill>
              </a:defRPr>
            </a:lvl3pPr>
            <a:lvl4pPr>
              <a:lnSpc>
                <a:spcPct val="150000"/>
              </a:lnSpc>
              <a:defRPr sz="1100">
                <a:solidFill>
                  <a:srgbClr val="2F3342"/>
                </a:solidFill>
              </a:defRPr>
            </a:lvl4pPr>
            <a:lvl5pPr>
              <a:lnSpc>
                <a:spcPct val="150000"/>
              </a:lnSpc>
              <a:defRPr sz="1100">
                <a:solidFill>
                  <a:srgbClr val="2F334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6" name="Picture Placeholder 13">
            <a:extLst>
              <a:ext uri="{FF2B5EF4-FFF2-40B4-BE49-F238E27FC236}">
                <a16:creationId xmlns:a16="http://schemas.microsoft.com/office/drawing/2014/main" id="{354FBDC8-CD65-4972-A821-C25297B1A8AB}"/>
              </a:ext>
            </a:extLst>
          </p:cNvPr>
          <p:cNvSpPr>
            <a:spLocks noGrp="1"/>
          </p:cNvSpPr>
          <p:nvPr>
            <p:ph type="pic" sz="quarter" idx="15"/>
          </p:nvPr>
        </p:nvSpPr>
        <p:spPr>
          <a:xfrm>
            <a:off x="4659082" y="489291"/>
            <a:ext cx="2873833" cy="5920920"/>
          </a:xfrm>
          <a:solidFill>
            <a:schemeClr val="bg1"/>
          </a:solidFill>
        </p:spPr>
        <p:txBody>
          <a:bodyPr/>
          <a:lstStyle/>
          <a:p>
            <a:r>
              <a:rPr lang="en-US"/>
              <a:t>Click icon to add picture</a:t>
            </a:r>
            <a:endParaRPr lang="en-US" dirty="0"/>
          </a:p>
        </p:txBody>
      </p:sp>
      <p:sp>
        <p:nvSpPr>
          <p:cNvPr id="2" name="Footer Placeholder 1">
            <a:extLst>
              <a:ext uri="{FF2B5EF4-FFF2-40B4-BE49-F238E27FC236}">
                <a16:creationId xmlns:a16="http://schemas.microsoft.com/office/drawing/2014/main" id="{0C0FCBE5-63C0-4DC7-8687-C2C76ABBDDB2}"/>
              </a:ext>
            </a:extLst>
          </p:cNvPr>
          <p:cNvSpPr>
            <a:spLocks noGrp="1"/>
          </p:cNvSpPr>
          <p:nvPr>
            <p:ph type="ftr" sz="quarter" idx="16"/>
          </p:nvPr>
        </p:nvSpPr>
        <p:spPr/>
        <p:txBody>
          <a:bodyPr/>
          <a:lstStyle/>
          <a:p>
            <a:r>
              <a:rPr lang="en-US" dirty="0"/>
              <a:t>Add a Footer</a:t>
            </a:r>
          </a:p>
        </p:txBody>
      </p:sp>
      <p:sp>
        <p:nvSpPr>
          <p:cNvPr id="5" name="Slide Number Placeholder 4">
            <a:extLst>
              <a:ext uri="{FF2B5EF4-FFF2-40B4-BE49-F238E27FC236}">
                <a16:creationId xmlns:a16="http://schemas.microsoft.com/office/drawing/2014/main" id="{D0F240C4-B3CD-49AA-8C48-9FE7AA1FE3D0}"/>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6" name="Title 5" hidden="1">
            <a:extLst>
              <a:ext uri="{FF2B5EF4-FFF2-40B4-BE49-F238E27FC236}">
                <a16:creationId xmlns:a16="http://schemas.microsoft.com/office/drawing/2014/main" id="{A43A44DE-9B7B-49B8-AE13-95164A3FA9F1}"/>
              </a:ext>
            </a:extLst>
          </p:cNvPr>
          <p:cNvSpPr>
            <a:spLocks noGrp="1"/>
          </p:cNvSpPr>
          <p:nvPr>
            <p:ph type="title"/>
          </p:nvPr>
        </p:nvSpPr>
        <p:spPr>
          <a:xfrm>
            <a:off x="595884" y="0"/>
            <a:ext cx="3605998" cy="1188720"/>
          </a:xfrm>
        </p:spPr>
        <p:txBody>
          <a:bodyPr>
            <a:normAutofit/>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178074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AE90E16-AEC5-4F82-85B0-DDEA26AA939A}"/>
              </a:ext>
            </a:extLst>
          </p:cNvPr>
          <p:cNvSpPr>
            <a:spLocks noGrp="1"/>
          </p:cNvSpPr>
          <p:nvPr>
            <p:ph type="pic" idx="1"/>
          </p:nvPr>
        </p:nvSpPr>
        <p:spPr>
          <a:xfrm>
            <a:off x="6727370" y="0"/>
            <a:ext cx="5464629"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Rectangle 9">
            <a:extLst>
              <a:ext uri="{FF2B5EF4-FFF2-40B4-BE49-F238E27FC236}">
                <a16:creationId xmlns:a16="http://schemas.microsoft.com/office/drawing/2014/main" id="{ABD40C7A-92CE-46D6-B056-C75D73663328}"/>
              </a:ext>
            </a:extLst>
          </p:cNvPr>
          <p:cNvSpPr/>
          <p:nvPr userDrawn="1"/>
        </p:nvSpPr>
        <p:spPr>
          <a:xfrm>
            <a:off x="609600" y="391887"/>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A1A2116-206B-49CD-9ECC-078E4F72904C}"/>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4" name="Rectangle 13">
            <a:extLst>
              <a:ext uri="{FF2B5EF4-FFF2-40B4-BE49-F238E27FC236}">
                <a16:creationId xmlns:a16="http://schemas.microsoft.com/office/drawing/2014/main" id="{A69E75A6-06C5-49D0-9164-3098CE0E53D8}"/>
              </a:ext>
            </a:extLst>
          </p:cNvPr>
          <p:cNvSpPr/>
          <p:nvPr userDrawn="1"/>
        </p:nvSpPr>
        <p:spPr>
          <a:xfrm>
            <a:off x="957943" y="655467"/>
            <a:ext cx="5769428"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957943" y="1480457"/>
            <a:ext cx="5138057" cy="587876"/>
          </a:xfrm>
        </p:spPr>
        <p:txBody>
          <a:bodyPr anchor="b"/>
          <a:lstStyle>
            <a:lvl1pPr>
              <a:defRPr sz="3200" b="1">
                <a:solidFill>
                  <a:srgbClr val="2F3342"/>
                </a:solidFill>
                <a:latin typeface="+mj-lt"/>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957943" y="2546851"/>
            <a:ext cx="5138057" cy="3396749"/>
          </a:xfrm>
        </p:spPr>
        <p:txBody>
          <a:bodyPr/>
          <a:lstStyle>
            <a:lvl1pPr marL="0" indent="0">
              <a:lnSpc>
                <a:spcPct val="150000"/>
              </a:lnSpc>
              <a:buNone/>
              <a:defRPr sz="1600">
                <a:solidFill>
                  <a:srgbClr val="2F334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1" name="Text Placeholder 2">
            <a:extLst>
              <a:ext uri="{FF2B5EF4-FFF2-40B4-BE49-F238E27FC236}">
                <a16:creationId xmlns:a16="http://schemas.microsoft.com/office/drawing/2014/main" id="{D9EF0584-D46D-4C21-99D2-074ADF23E018}"/>
              </a:ext>
            </a:extLst>
          </p:cNvPr>
          <p:cNvSpPr>
            <a:spLocks noGrp="1"/>
          </p:cNvSpPr>
          <p:nvPr>
            <p:ph type="body" idx="13" hasCustomPrompt="1"/>
          </p:nvPr>
        </p:nvSpPr>
        <p:spPr>
          <a:xfrm>
            <a:off x="979714" y="2095547"/>
            <a:ext cx="4958100" cy="365125"/>
          </a:xfrm>
        </p:spPr>
        <p:txBody>
          <a:bodyPr>
            <a:noAutofit/>
          </a:bodyPr>
          <a:lstStyle>
            <a:lvl1pPr marL="0" indent="0">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Footer Placeholder 7">
            <a:extLst>
              <a:ext uri="{FF2B5EF4-FFF2-40B4-BE49-F238E27FC236}">
                <a16:creationId xmlns:a16="http://schemas.microsoft.com/office/drawing/2014/main" id="{86AFC205-B079-430E-B82F-CBF6F56DE09D}"/>
              </a:ext>
            </a:extLst>
          </p:cNvPr>
          <p:cNvSpPr>
            <a:spLocks noGrp="1"/>
          </p:cNvSpPr>
          <p:nvPr>
            <p:ph type="ftr" sz="quarter" idx="14"/>
          </p:nvPr>
        </p:nvSpPr>
        <p:spPr/>
        <p:txBody>
          <a:bodyPr/>
          <a:lstStyle/>
          <a:p>
            <a:r>
              <a:rPr lang="en-US" dirty="0"/>
              <a:t>Add a Footer</a:t>
            </a:r>
          </a:p>
        </p:txBody>
      </p:sp>
      <p:sp>
        <p:nvSpPr>
          <p:cNvPr id="12" name="Slide Number Placeholder 11">
            <a:extLst>
              <a:ext uri="{FF2B5EF4-FFF2-40B4-BE49-F238E27FC236}">
                <a16:creationId xmlns:a16="http://schemas.microsoft.com/office/drawing/2014/main" id="{E82B84E2-AAE4-4BC1-8C01-AF4ABADD6EDE}"/>
              </a:ext>
            </a:extLst>
          </p:cNvPr>
          <p:cNvSpPr>
            <a:spLocks noGrp="1"/>
          </p:cNvSpPr>
          <p:nvPr>
            <p:ph type="sldNum" sz="quarter" idx="15"/>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577251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id="{0CBD5E02-927B-4DF7-8968-617C1C8F0F0E}"/>
              </a:ext>
            </a:extLst>
          </p:cNvPr>
          <p:cNvSpPr>
            <a:spLocks noGrp="1"/>
          </p:cNvSpPr>
          <p:nvPr>
            <p:ph type="pic" sz="quarter" idx="15"/>
          </p:nvPr>
        </p:nvSpPr>
        <p:spPr>
          <a:xfrm>
            <a:off x="1" y="0"/>
            <a:ext cx="7249885" cy="6858000"/>
          </a:xfrm>
          <a:solidFill>
            <a:schemeClr val="bg1">
              <a:lumMod val="50000"/>
            </a:schemeClr>
          </a:solidFill>
        </p:spPr>
        <p:txBody>
          <a:bodyPr/>
          <a:lstStyle/>
          <a:p>
            <a:r>
              <a:rPr lang="en-US"/>
              <a:t>Click icon to add picture</a:t>
            </a:r>
            <a:endParaRPr lang="en-US" dirty="0"/>
          </a:p>
        </p:txBody>
      </p:sp>
      <p:grpSp>
        <p:nvGrpSpPr>
          <p:cNvPr id="5" name="Group 4">
            <a:extLst>
              <a:ext uri="{FF2B5EF4-FFF2-40B4-BE49-F238E27FC236}">
                <a16:creationId xmlns:a16="http://schemas.microsoft.com/office/drawing/2014/main" id="{1E8CB484-5390-4B2F-9BFB-D0733BEE88A5}"/>
              </a:ext>
            </a:extLst>
          </p:cNvPr>
          <p:cNvGrpSpPr/>
          <p:nvPr userDrawn="1"/>
        </p:nvGrpSpPr>
        <p:grpSpPr>
          <a:xfrm flipH="1">
            <a:off x="4115984" y="252563"/>
            <a:ext cx="7433283" cy="5995838"/>
            <a:chOff x="252031" y="391887"/>
            <a:chExt cx="7433283" cy="6215741"/>
          </a:xfrm>
        </p:grpSpPr>
        <p:sp>
          <p:nvSpPr>
            <p:cNvPr id="23" name="Rectangle 22">
              <a:extLst>
                <a:ext uri="{FF2B5EF4-FFF2-40B4-BE49-F238E27FC236}">
                  <a16:creationId xmlns:a16="http://schemas.microsoft.com/office/drawing/2014/main" id="{36778BD9-B865-4156-B319-6A8242F0D4D5}"/>
                </a:ext>
              </a:extLst>
            </p:cNvPr>
            <p:cNvSpPr/>
            <p:nvPr userDrawn="1"/>
          </p:nvSpPr>
          <p:spPr>
            <a:xfrm>
              <a:off x="609600" y="391887"/>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5" name="Rectangle 24">
              <a:extLst>
                <a:ext uri="{FF2B5EF4-FFF2-40B4-BE49-F238E27FC236}">
                  <a16:creationId xmlns:a16="http://schemas.microsoft.com/office/drawing/2014/main" id="{AEB70006-7799-4F63-912B-45662CE14500}"/>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510539" y="916440"/>
            <a:ext cx="6117771" cy="573989"/>
          </a:xfrm>
        </p:spPr>
        <p:txBody>
          <a:bodyPr lIns="0" rIns="0">
            <a:noAutofit/>
          </a:bodyPr>
          <a:lstStyle>
            <a:lvl1pPr>
              <a:defRPr sz="3200" b="1" spc="0">
                <a:solidFill>
                  <a:srgbClr val="2F3342"/>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510539" y="1962673"/>
            <a:ext cx="6117771" cy="3676128"/>
          </a:xfrm>
        </p:spPr>
        <p:txBody>
          <a:bodyPr lIns="0" rIns="0">
            <a:normAutofit/>
          </a:bodyPr>
          <a:lstStyle>
            <a:lvl1pPr>
              <a:lnSpc>
                <a:spcPct val="150000"/>
              </a:lnSpc>
              <a:defRPr sz="1600">
                <a:solidFill>
                  <a:srgbClr val="2F3342"/>
                </a:solidFill>
              </a:defRPr>
            </a:lvl1pPr>
            <a:lvl2pPr>
              <a:lnSpc>
                <a:spcPct val="150000"/>
              </a:lnSpc>
              <a:defRPr sz="1600">
                <a:solidFill>
                  <a:srgbClr val="2F3342"/>
                </a:solidFill>
              </a:defRPr>
            </a:lvl2pPr>
            <a:lvl3pPr>
              <a:lnSpc>
                <a:spcPct val="150000"/>
              </a:lnSpc>
              <a:defRPr sz="1400">
                <a:solidFill>
                  <a:srgbClr val="2F3342"/>
                </a:solidFill>
              </a:defRPr>
            </a:lvl3pPr>
            <a:lvl4pPr>
              <a:lnSpc>
                <a:spcPct val="150000"/>
              </a:lnSpc>
              <a:defRPr sz="1200">
                <a:solidFill>
                  <a:srgbClr val="2F3342"/>
                </a:solidFill>
              </a:defRPr>
            </a:lvl4pPr>
            <a:lvl5pPr>
              <a:lnSpc>
                <a:spcPct val="150000"/>
              </a:lnSpc>
              <a:defRPr sz="1200">
                <a:solidFill>
                  <a:srgbClr val="2F334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535810" y="1555002"/>
            <a:ext cx="6076915" cy="407670"/>
          </a:xfrm>
        </p:spPr>
        <p:txBody>
          <a:bodyPr lIns="0" rIns="0">
            <a:noAutofit/>
          </a:bodyPr>
          <a:lstStyle>
            <a:lvl1pPr marL="0" indent="0">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Slide Number Placeholder 5">
            <a:extLst>
              <a:ext uri="{FF2B5EF4-FFF2-40B4-BE49-F238E27FC236}">
                <a16:creationId xmlns:a16="http://schemas.microsoft.com/office/drawing/2014/main" id="{93F3FF75-3EF1-4F7E-9040-8B957B4D277C}"/>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06660089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42E9CCD-6BB8-4209-A6BA-851867956084}"/>
              </a:ext>
            </a:extLst>
          </p:cNvPr>
          <p:cNvSpPr>
            <a:spLocks noGrp="1"/>
          </p:cNvSpPr>
          <p:nvPr>
            <p:ph sz="quarter" idx="16"/>
          </p:nvPr>
        </p:nvSpPr>
        <p:spPr>
          <a:xfrm>
            <a:off x="6400191" y="470641"/>
            <a:ext cx="5220309" cy="59167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1E8CB484-5390-4B2F-9BFB-D0733BEE88A5}"/>
              </a:ext>
            </a:extLst>
          </p:cNvPr>
          <p:cNvGrpSpPr/>
          <p:nvPr userDrawn="1"/>
        </p:nvGrpSpPr>
        <p:grpSpPr>
          <a:xfrm>
            <a:off x="657060" y="435124"/>
            <a:ext cx="5134751" cy="6215741"/>
            <a:chOff x="252031" y="391887"/>
            <a:chExt cx="7433283" cy="6215741"/>
          </a:xfrm>
        </p:grpSpPr>
        <p:sp>
          <p:nvSpPr>
            <p:cNvPr id="24" name="Rectangle 23">
              <a:extLst>
                <a:ext uri="{FF2B5EF4-FFF2-40B4-BE49-F238E27FC236}">
                  <a16:creationId xmlns:a16="http://schemas.microsoft.com/office/drawing/2014/main"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3" name="Rectangle 22">
              <a:extLst>
                <a:ext uri="{FF2B5EF4-FFF2-40B4-BE49-F238E27FC236}">
                  <a16:creationId xmlns:a16="http://schemas.microsoft.com/office/drawing/2014/main" id="{36778BD9-B865-4156-B319-6A8242F0D4D5}"/>
                </a:ext>
              </a:extLst>
            </p:cNvPr>
            <p:cNvSpPr/>
            <p:nvPr userDrawn="1"/>
          </p:nvSpPr>
          <p:spPr>
            <a:xfrm>
              <a:off x="609600" y="391887"/>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EB70006-7799-4F63-912B-45662CE14500}"/>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99167" y="1099002"/>
            <a:ext cx="4226024" cy="573989"/>
          </a:xfrm>
        </p:spPr>
        <p:txBody>
          <a:bodyPr lIns="0" rIns="0">
            <a:noAutofit/>
          </a:bodyPr>
          <a:lstStyle>
            <a:lvl1pPr>
              <a:defRPr sz="3200" b="1" spc="0">
                <a:solidFill>
                  <a:srgbClr val="2F3342"/>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99167" y="2145234"/>
            <a:ext cx="4226024" cy="3857329"/>
          </a:xfrm>
        </p:spPr>
        <p:txBody>
          <a:bodyPr lIns="0" rIns="0">
            <a:normAutofit/>
          </a:bodyPr>
          <a:lstStyle>
            <a:lvl1pPr>
              <a:lnSpc>
                <a:spcPct val="150000"/>
              </a:lnSpc>
              <a:defRPr sz="1600">
                <a:solidFill>
                  <a:srgbClr val="2F3342"/>
                </a:solidFill>
              </a:defRPr>
            </a:lvl1pPr>
            <a:lvl2pPr>
              <a:lnSpc>
                <a:spcPct val="150000"/>
              </a:lnSpc>
              <a:defRPr sz="1600">
                <a:solidFill>
                  <a:srgbClr val="2F3342"/>
                </a:solidFill>
              </a:defRPr>
            </a:lvl2pPr>
            <a:lvl3pPr>
              <a:lnSpc>
                <a:spcPct val="150000"/>
              </a:lnSpc>
              <a:defRPr sz="1400">
                <a:solidFill>
                  <a:srgbClr val="2F3342"/>
                </a:solidFill>
              </a:defRPr>
            </a:lvl3pPr>
            <a:lvl4pPr>
              <a:lnSpc>
                <a:spcPct val="150000"/>
              </a:lnSpc>
              <a:defRPr sz="1200">
                <a:solidFill>
                  <a:srgbClr val="2F3342"/>
                </a:solidFill>
              </a:defRPr>
            </a:lvl4pPr>
            <a:lvl5pPr>
              <a:lnSpc>
                <a:spcPct val="150000"/>
              </a:lnSpc>
              <a:defRPr sz="1200">
                <a:solidFill>
                  <a:srgbClr val="2F334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611804" y="1737564"/>
            <a:ext cx="4197802" cy="407670"/>
          </a:xfrm>
        </p:spPr>
        <p:txBody>
          <a:bodyPr lIns="0" rIns="0">
            <a:noAutofit/>
          </a:bodyPr>
          <a:lstStyle>
            <a:lvl1pPr marL="0" indent="0">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4" name="Footer Placeholder 3">
            <a:extLst>
              <a:ext uri="{FF2B5EF4-FFF2-40B4-BE49-F238E27FC236}">
                <a16:creationId xmlns:a16="http://schemas.microsoft.com/office/drawing/2014/main" id="{01A066D4-321A-48BF-84C2-18FC1D7184A7}"/>
              </a:ext>
            </a:extLst>
          </p:cNvPr>
          <p:cNvSpPr>
            <a:spLocks noGrp="1"/>
          </p:cNvSpPr>
          <p:nvPr>
            <p:ph type="ftr" sz="quarter" idx="17"/>
          </p:nvPr>
        </p:nvSpPr>
        <p:spPr/>
        <p:txBody>
          <a:bodyPr/>
          <a:lstStyle/>
          <a:p>
            <a:r>
              <a:rPr lang="en-US" dirty="0"/>
              <a:t>Add a Footer</a:t>
            </a:r>
          </a:p>
        </p:txBody>
      </p:sp>
      <p:sp>
        <p:nvSpPr>
          <p:cNvPr id="8" name="Slide Number Placeholder 7">
            <a:extLst>
              <a:ext uri="{FF2B5EF4-FFF2-40B4-BE49-F238E27FC236}">
                <a16:creationId xmlns:a16="http://schemas.microsoft.com/office/drawing/2014/main" id="{0CDB4336-A0EC-4019-904C-112405358769}"/>
              </a:ext>
            </a:extLst>
          </p:cNvPr>
          <p:cNvSpPr>
            <a:spLocks noGrp="1"/>
          </p:cNvSpPr>
          <p:nvPr>
            <p:ph type="sldNum" sz="quarter" idx="18"/>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9278939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Single Corner Snipped 7">
            <a:extLst>
              <a:ext uri="{FF2B5EF4-FFF2-40B4-BE49-F238E27FC236}">
                <a16:creationId xmlns:a16="http://schemas.microsoft.com/office/drawing/2014/main" id="{C39E4676-2097-45B1-B554-0DFE67952792}"/>
              </a:ext>
            </a:extLst>
          </p:cNvPr>
          <p:cNvSpPr/>
          <p:nvPr userDrawn="1"/>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7F27C465-B000-4905-9328-DBAB7930A0CF}"/>
              </a:ext>
            </a:extLst>
          </p:cNvPr>
          <p:cNvSpPr>
            <a:spLocks noGrp="1"/>
          </p:cNvSpPr>
          <p:nvPr>
            <p:ph type="title"/>
          </p:nvPr>
        </p:nvSpPr>
        <p:spPr>
          <a:xfrm>
            <a:off x="595884" y="0"/>
            <a:ext cx="11000232" cy="11887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BBF3059-D5B9-418C-A60B-C3C8E261E486}"/>
              </a:ext>
            </a:extLst>
          </p:cNvPr>
          <p:cNvSpPr>
            <a:spLocks noGrp="1"/>
          </p:cNvSpPr>
          <p:nvPr>
            <p:ph type="body" idx="1"/>
          </p:nvPr>
        </p:nvSpPr>
        <p:spPr>
          <a:xfrm>
            <a:off x="595884" y="1188720"/>
            <a:ext cx="11024616" cy="498824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E087F727-48BD-4EB4-B57F-5AC03BEB1A4D}"/>
              </a:ext>
            </a:extLst>
          </p:cNvPr>
          <p:cNvSpPr>
            <a:spLocks noGrp="1"/>
          </p:cNvSpPr>
          <p:nvPr>
            <p:ph type="ftr" sz="quarter" idx="3"/>
          </p:nvPr>
        </p:nvSpPr>
        <p:spPr>
          <a:xfrm>
            <a:off x="595884" y="6456328"/>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Add a Footer</a:t>
            </a:r>
          </a:p>
        </p:txBody>
      </p:sp>
      <p:sp>
        <p:nvSpPr>
          <p:cNvPr id="11" name="Slide Number Placeholder 5">
            <a:extLst>
              <a:ext uri="{FF2B5EF4-FFF2-40B4-BE49-F238E27FC236}">
                <a16:creationId xmlns:a16="http://schemas.microsoft.com/office/drawing/2014/main" id="{49B3254E-B445-46A8-8E69-B2596E25AD38}"/>
              </a:ext>
            </a:extLst>
          </p:cNvPr>
          <p:cNvSpPr>
            <a:spLocks noGrp="1"/>
          </p:cNvSpPr>
          <p:nvPr>
            <p:ph type="sldNum" sz="quarter" idx="4"/>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465277891"/>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64" r:id="rId4"/>
    <p:sldLayoutId id="2147483651" r:id="rId5"/>
    <p:sldLayoutId id="2147483653" r:id="rId6"/>
    <p:sldLayoutId id="2147483657" r:id="rId7"/>
    <p:sldLayoutId id="2147483660" r:id="rId8"/>
    <p:sldLayoutId id="2147483663" r:id="rId9"/>
    <p:sldLayoutId id="2147483670" r:id="rId10"/>
    <p:sldLayoutId id="2147483669" r:id="rId11"/>
    <p:sldLayoutId id="2147483667" r:id="rId12"/>
    <p:sldLayoutId id="2147483668" r:id="rId13"/>
    <p:sldLayoutId id="2147483666" r:id="rId14"/>
    <p:sldLayoutId id="2147483671" r:id="rId15"/>
    <p:sldLayoutId id="2147483655" r:id="rId16"/>
  </p:sldLayoutIdLst>
  <p:hf hdr="0" dt="0"/>
  <p:txStyles>
    <p:titleStyle>
      <a:lvl1pPr algn="ctr" defTabSz="914400" rtl="0" eaLnBrk="1" latinLnBrk="0" hangingPunct="1">
        <a:lnSpc>
          <a:spcPct val="90000"/>
        </a:lnSpc>
        <a:spcBef>
          <a:spcPct val="0"/>
        </a:spcBef>
        <a:buNone/>
        <a:defRPr sz="36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 userDrawn="1">
          <p15:clr>
            <a:srgbClr val="F26B43"/>
          </p15:clr>
        </p15:guide>
        <p15:guide id="2" pos="73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2852BXYimj4" TargetMode="External"/><Relationship Id="rId2" Type="http://schemas.openxmlformats.org/officeDocument/2006/relationships/hyperlink" Target="https://refaid.com/" TargetMode="External"/><Relationship Id="rId1" Type="http://schemas.openxmlformats.org/officeDocument/2006/relationships/slideLayout" Target="../slideLayouts/slideLayout2.xml"/><Relationship Id="rId6" Type="http://schemas.openxmlformats.org/officeDocument/2006/relationships/hyperlink" Target="https://www.tutorialspoint.com/java/java_serialization.htm" TargetMode="External"/><Relationship Id="rId5" Type="http://schemas.openxmlformats.org/officeDocument/2006/relationships/hyperlink" Target="https://www.geeksforgeeks.org/serialization-in-java/" TargetMode="External"/><Relationship Id="rId4" Type="http://schemas.openxmlformats.org/officeDocument/2006/relationships/hyperlink" Target="http://www.vogella.com/tutorials/JFreeChart/article.html" TargetMode="Externa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Layout" Target="../slideLayouts/slideLayout10.xml"/><Relationship Id="rId6" Type="http://schemas.openxmlformats.org/officeDocument/2006/relationships/image" Target="../media/image17.jpg"/><Relationship Id="rId5" Type="http://schemas.microsoft.com/office/2007/relationships/hdphoto" Target="../media/hdphoto8.wdp"/><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5" name="Picture Placeholder 4" descr="Abstract Building" title="Abstract Building">
            <a:extLst>
              <a:ext uri="{FF2B5EF4-FFF2-40B4-BE49-F238E27FC236}">
                <a16:creationId xmlns:a16="http://schemas.microsoft.com/office/drawing/2014/main" id="{1805319F-612A-49F0-B6DA-8A214D5DBD2A}"/>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35" name="Rectangle 34">
            <a:extLst>
              <a:ext uri="{FF2B5EF4-FFF2-40B4-BE49-F238E27FC236}">
                <a16:creationId xmlns:a16="http://schemas.microsoft.com/office/drawing/2014/main" id="{B6C8E487-ADDC-4F1B-A30A-BAABB4998F49}"/>
              </a:ext>
            </a:extLst>
          </p:cNvPr>
          <p:cNvSpPr/>
          <p:nvPr/>
        </p:nvSpPr>
        <p:spPr>
          <a:xfrm>
            <a:off x="-71016" y="0"/>
            <a:ext cx="12263015" cy="6858000"/>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nvGrpSpPr>
          <p:cNvPr id="40" name="Group 39" descr="Accent squares:  dark black open shape, shaded green block, and white block with text placeholder.">
            <a:extLst>
              <a:ext uri="{FF2B5EF4-FFF2-40B4-BE49-F238E27FC236}">
                <a16:creationId xmlns:a16="http://schemas.microsoft.com/office/drawing/2014/main" id="{11BEC607-8474-408E-A7AC-48A065F31B63}"/>
              </a:ext>
            </a:extLst>
          </p:cNvPr>
          <p:cNvGrpSpPr/>
          <p:nvPr/>
        </p:nvGrpSpPr>
        <p:grpSpPr>
          <a:xfrm flipH="1">
            <a:off x="2076202" y="1736579"/>
            <a:ext cx="7324426" cy="3883523"/>
            <a:chOff x="252031" y="-22763"/>
            <a:chExt cx="7324426" cy="7269964"/>
          </a:xfrm>
        </p:grpSpPr>
        <p:sp>
          <p:nvSpPr>
            <p:cNvPr id="42" name="Rectangle 41">
              <a:extLst>
                <a:ext uri="{FF2B5EF4-FFF2-40B4-BE49-F238E27FC236}">
                  <a16:creationId xmlns:a16="http://schemas.microsoft.com/office/drawing/2014/main" id="{B601E3FC-2016-4085-9A4B-A172702EAAE1}"/>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41" name="Rectangle 40">
              <a:extLst>
                <a:ext uri="{FF2B5EF4-FFF2-40B4-BE49-F238E27FC236}">
                  <a16:creationId xmlns:a16="http://schemas.microsoft.com/office/drawing/2014/main" id="{2CBF662F-A198-4AD3-8EBC-0EC9A52B2994}"/>
                </a:ext>
              </a:extLst>
            </p:cNvPr>
            <p:cNvSpPr/>
            <p:nvPr userDrawn="1"/>
          </p:nvSpPr>
          <p:spPr>
            <a:xfrm>
              <a:off x="500743" y="-22763"/>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42E86C5-8E5F-4620-A4FB-D1F926179D18}"/>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a:extLst>
              <a:ext uri="{FF2B5EF4-FFF2-40B4-BE49-F238E27FC236}">
                <a16:creationId xmlns:a16="http://schemas.microsoft.com/office/drawing/2014/main" id="{7E0E8055-17FA-43CE-9F03-E712F496B7CF}"/>
              </a:ext>
            </a:extLst>
          </p:cNvPr>
          <p:cNvSpPr>
            <a:spLocks noGrp="1"/>
          </p:cNvSpPr>
          <p:nvPr>
            <p:ph type="ctrTitle"/>
          </p:nvPr>
        </p:nvSpPr>
        <p:spPr>
          <a:xfrm>
            <a:off x="2791372" y="1736579"/>
            <a:ext cx="6609256" cy="2853006"/>
          </a:xfrm>
        </p:spPr>
        <p:txBody>
          <a:bodyPr>
            <a:normAutofit/>
          </a:bodyPr>
          <a:lstStyle/>
          <a:p>
            <a:r>
              <a:rPr lang="en-US" dirty="0">
                <a:solidFill>
                  <a:srgbClr val="00B050"/>
                </a:solidFill>
              </a:rPr>
              <a:t>Refugee </a:t>
            </a:r>
            <a:br>
              <a:rPr lang="en-US" dirty="0">
                <a:solidFill>
                  <a:srgbClr val="00B050"/>
                </a:solidFill>
              </a:rPr>
            </a:br>
            <a:r>
              <a:rPr lang="en-US" dirty="0">
                <a:solidFill>
                  <a:srgbClr val="00B050"/>
                </a:solidFill>
              </a:rPr>
              <a:t>Aid MANAGEMENT </a:t>
            </a:r>
            <a:br>
              <a:rPr lang="en-US" dirty="0">
                <a:solidFill>
                  <a:srgbClr val="00B050"/>
                </a:solidFill>
              </a:rPr>
            </a:br>
            <a:r>
              <a:rPr lang="en-US" dirty="0">
                <a:solidFill>
                  <a:srgbClr val="00B050"/>
                </a:solidFill>
              </a:rPr>
              <a:t>System</a:t>
            </a:r>
          </a:p>
        </p:txBody>
      </p:sp>
    </p:spTree>
    <p:extLst>
      <p:ext uri="{BB962C8B-B14F-4D97-AF65-F5344CB8AC3E}">
        <p14:creationId xmlns:p14="http://schemas.microsoft.com/office/powerpoint/2010/main" val="2506210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675D8BE-56F6-48E7-B6F3-E71D86728C91}"/>
              </a:ext>
            </a:extLst>
          </p:cNvPr>
          <p:cNvSpPr>
            <a:spLocks noGrp="1"/>
          </p:cNvSpPr>
          <p:nvPr>
            <p:ph type="sldNum" sz="quarter" idx="11"/>
          </p:nvPr>
        </p:nvSpPr>
        <p:spPr/>
        <p:txBody>
          <a:bodyPr/>
          <a:lstStyle/>
          <a:p>
            <a:fld id="{8C2E478F-E849-4A8C-AF1F-CBCC78A7CBFA}" type="slidenum">
              <a:rPr lang="en-US" smtClean="0"/>
              <a:pPr/>
              <a:t>10</a:t>
            </a:fld>
            <a:endParaRPr lang="en-US" dirty="0"/>
          </a:p>
        </p:txBody>
      </p:sp>
      <p:sp>
        <p:nvSpPr>
          <p:cNvPr id="8" name="Footer Placeholder 1">
            <a:extLst>
              <a:ext uri="{FF2B5EF4-FFF2-40B4-BE49-F238E27FC236}">
                <a16:creationId xmlns:a16="http://schemas.microsoft.com/office/drawing/2014/main" id="{92C787DE-B4C9-4D5B-B638-17448E7646A1}"/>
              </a:ext>
            </a:extLst>
          </p:cNvPr>
          <p:cNvSpPr txBox="1">
            <a:spLocks/>
          </p:cNvSpPr>
          <p:nvPr/>
        </p:nvSpPr>
        <p:spPr>
          <a:xfrm>
            <a:off x="133076" y="6234486"/>
            <a:ext cx="4114800" cy="48064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rgbClr val="2F3342"/>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rgbClr val="2F3342"/>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200" kern="1200">
                <a:solidFill>
                  <a:srgbClr val="2F3342"/>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100" kern="1200">
                <a:solidFill>
                  <a:srgbClr val="2F3342"/>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100" kern="1200">
                <a:solidFill>
                  <a:srgbClr val="2F334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B050"/>
                </a:solidFill>
              </a:rPr>
              <a:t>TeamAED</a:t>
            </a:r>
          </a:p>
        </p:txBody>
      </p:sp>
      <p:sp>
        <p:nvSpPr>
          <p:cNvPr id="9" name="Rectangle 8">
            <a:extLst>
              <a:ext uri="{FF2B5EF4-FFF2-40B4-BE49-F238E27FC236}">
                <a16:creationId xmlns:a16="http://schemas.microsoft.com/office/drawing/2014/main" id="{E42A2E4A-735B-44D4-BF07-8BB63C684735}"/>
              </a:ext>
            </a:extLst>
          </p:cNvPr>
          <p:cNvSpPr/>
          <p:nvPr/>
        </p:nvSpPr>
        <p:spPr>
          <a:xfrm>
            <a:off x="1915257" y="465993"/>
            <a:ext cx="8361485" cy="1868781"/>
          </a:xfrm>
          <a:prstGeom prst="rect">
            <a:avLst/>
          </a:prstGeom>
        </p:spPr>
        <p:txBody>
          <a:bodyPr wrap="square">
            <a:spAutoFit/>
          </a:bodyPr>
          <a:lstStyle/>
          <a:p>
            <a:pPr algn="ctr">
              <a:lnSpc>
                <a:spcPct val="107000"/>
              </a:lnSpc>
              <a:spcAft>
                <a:spcPts val="800"/>
              </a:spcAft>
              <a:tabLst>
                <a:tab pos="457200" algn="l"/>
              </a:tabLst>
            </a:pPr>
            <a:r>
              <a:rPr lang="en-US" b="1" dirty="0"/>
              <a:t>2. Employee of Manager Organization under UNO enterprise will send details to the particular embassy to which refugee wants to migrate.</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tabLst>
                <a:tab pos="457200" algn="l"/>
              </a:tabLst>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81B64A87-7A0B-4CA7-A767-22FBC25B96E8}"/>
              </a:ext>
            </a:extLst>
          </p:cNvPr>
          <p:cNvPicPr>
            <a:picLocks noChangeAspect="1"/>
          </p:cNvPicPr>
          <p:nvPr/>
        </p:nvPicPr>
        <p:blipFill rotWithShape="1">
          <a:blip r:embed="rId2"/>
          <a:srcRect t="3144" r="420" b="29530"/>
          <a:stretch/>
        </p:blipFill>
        <p:spPr>
          <a:xfrm>
            <a:off x="1229456" y="1310469"/>
            <a:ext cx="9733085" cy="3982500"/>
          </a:xfrm>
          <a:prstGeom prst="rect">
            <a:avLst/>
          </a:prstGeom>
        </p:spPr>
      </p:pic>
    </p:spTree>
    <p:extLst>
      <p:ext uri="{BB962C8B-B14F-4D97-AF65-F5344CB8AC3E}">
        <p14:creationId xmlns:p14="http://schemas.microsoft.com/office/powerpoint/2010/main" val="1691702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26E981C-DE03-41AE-AF1D-EF8358009263}"/>
              </a:ext>
            </a:extLst>
          </p:cNvPr>
          <p:cNvSpPr>
            <a:spLocks noGrp="1"/>
          </p:cNvSpPr>
          <p:nvPr>
            <p:ph type="sldNum" sz="quarter" idx="11"/>
          </p:nvPr>
        </p:nvSpPr>
        <p:spPr/>
        <p:txBody>
          <a:bodyPr/>
          <a:lstStyle/>
          <a:p>
            <a:fld id="{8C2E478F-E849-4A8C-AF1F-CBCC78A7CBFA}" type="slidenum">
              <a:rPr lang="en-US" smtClean="0"/>
              <a:pPr/>
              <a:t>11</a:t>
            </a:fld>
            <a:endParaRPr lang="en-US" dirty="0"/>
          </a:p>
        </p:txBody>
      </p:sp>
      <p:sp>
        <p:nvSpPr>
          <p:cNvPr id="8" name="Footer Placeholder 1">
            <a:extLst>
              <a:ext uri="{FF2B5EF4-FFF2-40B4-BE49-F238E27FC236}">
                <a16:creationId xmlns:a16="http://schemas.microsoft.com/office/drawing/2014/main" id="{42FC1CA0-4C68-473A-8130-42C53E0A2207}"/>
              </a:ext>
            </a:extLst>
          </p:cNvPr>
          <p:cNvSpPr txBox="1">
            <a:spLocks/>
          </p:cNvSpPr>
          <p:nvPr/>
        </p:nvSpPr>
        <p:spPr>
          <a:xfrm>
            <a:off x="106699" y="6234486"/>
            <a:ext cx="4114800" cy="48064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rgbClr val="2F3342"/>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rgbClr val="2F3342"/>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200" kern="1200">
                <a:solidFill>
                  <a:srgbClr val="2F3342"/>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100" kern="1200">
                <a:solidFill>
                  <a:srgbClr val="2F3342"/>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100" kern="1200">
                <a:solidFill>
                  <a:srgbClr val="2F334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B050"/>
                </a:solidFill>
              </a:rPr>
              <a:t>TeamAED</a:t>
            </a:r>
          </a:p>
        </p:txBody>
      </p:sp>
      <p:sp>
        <p:nvSpPr>
          <p:cNvPr id="9" name="Rectangle 8">
            <a:extLst>
              <a:ext uri="{FF2B5EF4-FFF2-40B4-BE49-F238E27FC236}">
                <a16:creationId xmlns:a16="http://schemas.microsoft.com/office/drawing/2014/main" id="{4F1BC6E9-DF76-4798-94B2-2CCB8CB01EDC}"/>
              </a:ext>
            </a:extLst>
          </p:cNvPr>
          <p:cNvSpPr/>
          <p:nvPr/>
        </p:nvSpPr>
        <p:spPr>
          <a:xfrm>
            <a:off x="973014" y="142874"/>
            <a:ext cx="9665678" cy="3389454"/>
          </a:xfrm>
          <a:prstGeom prst="rect">
            <a:avLst/>
          </a:prstGeom>
        </p:spPr>
        <p:txBody>
          <a:bodyPr wrap="square">
            <a:spAutoFit/>
          </a:bodyPr>
          <a:lstStyle/>
          <a:p>
            <a:pPr lvl="0"/>
            <a:r>
              <a:rPr lang="en-US" b="1" dirty="0"/>
              <a:t>3. These details are received by Approval organization under embassy enterprise of that particular country.</a:t>
            </a:r>
          </a:p>
          <a:p>
            <a:pPr lvl="0"/>
            <a:endParaRPr lang="en-US" b="1" dirty="0"/>
          </a:p>
          <a:p>
            <a:r>
              <a:rPr lang="en-US" b="1" dirty="0"/>
              <a:t>4. Further these details are sent for checking organization of the same embassy</a:t>
            </a:r>
          </a:p>
          <a:p>
            <a:endParaRPr lang="en-US" b="1" dirty="0"/>
          </a:p>
          <a:p>
            <a:r>
              <a:rPr lang="en-US" b="1" dirty="0"/>
              <a:t>5. Now the embassy will send the details to the immigration office of that country.</a:t>
            </a:r>
          </a:p>
          <a:p>
            <a:endParaRPr lang="en-US" b="1" dirty="0"/>
          </a:p>
          <a:p>
            <a:pPr lvl="0"/>
            <a:endParaRPr lang="en-US" b="1" dirty="0"/>
          </a:p>
          <a:p>
            <a:pPr marR="0" lvl="0">
              <a:lnSpc>
                <a:spcPct val="107000"/>
              </a:lnSpc>
              <a:spcBef>
                <a:spcPts val="0"/>
              </a:spcBef>
              <a:spcAft>
                <a:spcPts val="800"/>
              </a:spcAft>
              <a:tabLst>
                <a:tab pos="457200" algn="l"/>
              </a:tabLst>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630443E3-9C2D-468A-B78A-EF6F65AB5D62}"/>
              </a:ext>
            </a:extLst>
          </p:cNvPr>
          <p:cNvPicPr>
            <a:picLocks noChangeAspect="1"/>
          </p:cNvPicPr>
          <p:nvPr/>
        </p:nvPicPr>
        <p:blipFill rotWithShape="1">
          <a:blip r:embed="rId2"/>
          <a:srcRect t="3313" r="27405" b="12921"/>
          <a:stretch/>
        </p:blipFill>
        <p:spPr>
          <a:xfrm>
            <a:off x="1140817" y="1969476"/>
            <a:ext cx="8621610" cy="3974123"/>
          </a:xfrm>
          <a:prstGeom prst="rect">
            <a:avLst/>
          </a:prstGeom>
        </p:spPr>
      </p:pic>
    </p:spTree>
    <p:extLst>
      <p:ext uri="{BB962C8B-B14F-4D97-AF65-F5344CB8AC3E}">
        <p14:creationId xmlns:p14="http://schemas.microsoft.com/office/powerpoint/2010/main" val="246567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F12421-A134-488B-8669-7C55A03D4C9D}"/>
              </a:ext>
            </a:extLst>
          </p:cNvPr>
          <p:cNvSpPr>
            <a:spLocks noGrp="1"/>
          </p:cNvSpPr>
          <p:nvPr>
            <p:ph type="ftr" sz="quarter" idx="10"/>
          </p:nvPr>
        </p:nvSpPr>
        <p:spPr>
          <a:xfrm>
            <a:off x="252984" y="6350820"/>
            <a:ext cx="4114800" cy="365125"/>
          </a:xfrm>
        </p:spPr>
        <p:txBody>
          <a:bodyPr/>
          <a:lstStyle/>
          <a:p>
            <a:r>
              <a:rPr lang="en-US" b="1" dirty="0">
                <a:solidFill>
                  <a:srgbClr val="00B050"/>
                </a:solidFill>
              </a:rPr>
              <a:t>TeamAED</a:t>
            </a:r>
          </a:p>
        </p:txBody>
      </p:sp>
      <p:sp>
        <p:nvSpPr>
          <p:cNvPr id="3" name="Slide Number Placeholder 2">
            <a:extLst>
              <a:ext uri="{FF2B5EF4-FFF2-40B4-BE49-F238E27FC236}">
                <a16:creationId xmlns:a16="http://schemas.microsoft.com/office/drawing/2014/main" id="{97EBDB8A-47CA-4FD9-95DD-447671255B3C}"/>
              </a:ext>
            </a:extLst>
          </p:cNvPr>
          <p:cNvSpPr>
            <a:spLocks noGrp="1"/>
          </p:cNvSpPr>
          <p:nvPr>
            <p:ph type="sldNum" sz="quarter" idx="11"/>
          </p:nvPr>
        </p:nvSpPr>
        <p:spPr/>
        <p:txBody>
          <a:bodyPr/>
          <a:lstStyle/>
          <a:p>
            <a:fld id="{8C2E478F-E849-4A8C-AF1F-CBCC78A7CBFA}" type="slidenum">
              <a:rPr lang="en-US" smtClean="0"/>
              <a:pPr/>
              <a:t>12</a:t>
            </a:fld>
            <a:endParaRPr lang="en-US" dirty="0"/>
          </a:p>
        </p:txBody>
      </p:sp>
      <p:sp>
        <p:nvSpPr>
          <p:cNvPr id="5" name="Rectangle 4">
            <a:extLst>
              <a:ext uri="{FF2B5EF4-FFF2-40B4-BE49-F238E27FC236}">
                <a16:creationId xmlns:a16="http://schemas.microsoft.com/office/drawing/2014/main" id="{3D002B25-6CCC-42D0-B408-BDB9C04F8E8D}"/>
              </a:ext>
            </a:extLst>
          </p:cNvPr>
          <p:cNvSpPr/>
          <p:nvPr/>
        </p:nvSpPr>
        <p:spPr>
          <a:xfrm>
            <a:off x="1765403" y="382627"/>
            <a:ext cx="8661191" cy="369332"/>
          </a:xfrm>
          <a:prstGeom prst="rect">
            <a:avLst/>
          </a:prstGeom>
        </p:spPr>
        <p:txBody>
          <a:bodyPr wrap="square">
            <a:spAutoFit/>
          </a:bodyPr>
          <a:lstStyle/>
          <a:p>
            <a:pPr algn="ctr"/>
            <a:r>
              <a:rPr lang="en-US" b="1" dirty="0">
                <a:latin typeface="Calibri" panose="020F0502020204030204" pitchFamily="34" charset="0"/>
                <a:ea typeface="Calibri" panose="020F0502020204030204" pitchFamily="34" charset="0"/>
                <a:cs typeface="Times New Roman" panose="02020603050405020304" pitchFamily="18" charset="0"/>
              </a:rPr>
              <a:t>6. The immigration officer will approve/decline the request.</a:t>
            </a:r>
            <a:endParaRPr lang="en-US" b="1" dirty="0"/>
          </a:p>
        </p:txBody>
      </p:sp>
      <p:pic>
        <p:nvPicPr>
          <p:cNvPr id="7" name="Picture 6">
            <a:extLst>
              <a:ext uri="{FF2B5EF4-FFF2-40B4-BE49-F238E27FC236}">
                <a16:creationId xmlns:a16="http://schemas.microsoft.com/office/drawing/2014/main" id="{711BAEC1-DB53-408B-A2C2-9367CA785C8F}"/>
              </a:ext>
            </a:extLst>
          </p:cNvPr>
          <p:cNvPicPr>
            <a:picLocks noChangeAspect="1"/>
          </p:cNvPicPr>
          <p:nvPr/>
        </p:nvPicPr>
        <p:blipFill rotWithShape="1">
          <a:blip r:embed="rId2"/>
          <a:srcRect t="3171" r="281" b="33298"/>
          <a:stretch/>
        </p:blipFill>
        <p:spPr>
          <a:xfrm>
            <a:off x="980581" y="1107831"/>
            <a:ext cx="10230836" cy="3666392"/>
          </a:xfrm>
          <a:prstGeom prst="rect">
            <a:avLst/>
          </a:prstGeom>
        </p:spPr>
      </p:pic>
    </p:spTree>
    <p:extLst>
      <p:ext uri="{BB962C8B-B14F-4D97-AF65-F5344CB8AC3E}">
        <p14:creationId xmlns:p14="http://schemas.microsoft.com/office/powerpoint/2010/main" val="1170015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C8D928-4AAA-4545-A76D-7CECE05B7E30}"/>
              </a:ext>
            </a:extLst>
          </p:cNvPr>
          <p:cNvSpPr>
            <a:spLocks noGrp="1"/>
          </p:cNvSpPr>
          <p:nvPr>
            <p:ph type="ftr" sz="quarter" idx="10"/>
          </p:nvPr>
        </p:nvSpPr>
        <p:spPr/>
        <p:txBody>
          <a:bodyPr/>
          <a:lstStyle/>
          <a:p>
            <a:r>
              <a:rPr lang="en-US" b="1">
                <a:solidFill>
                  <a:srgbClr val="00B050"/>
                </a:solidFill>
              </a:rPr>
              <a:t>TeamAED</a:t>
            </a:r>
            <a:endParaRPr lang="en-US" b="1" dirty="0">
              <a:solidFill>
                <a:srgbClr val="00B050"/>
              </a:solidFill>
            </a:endParaRPr>
          </a:p>
        </p:txBody>
      </p:sp>
      <p:sp>
        <p:nvSpPr>
          <p:cNvPr id="3" name="Slide Number Placeholder 2">
            <a:extLst>
              <a:ext uri="{FF2B5EF4-FFF2-40B4-BE49-F238E27FC236}">
                <a16:creationId xmlns:a16="http://schemas.microsoft.com/office/drawing/2014/main" id="{9E10C074-5994-46C2-A84B-6C2469CEF235}"/>
              </a:ext>
            </a:extLst>
          </p:cNvPr>
          <p:cNvSpPr>
            <a:spLocks noGrp="1"/>
          </p:cNvSpPr>
          <p:nvPr>
            <p:ph type="sldNum" sz="quarter" idx="11"/>
          </p:nvPr>
        </p:nvSpPr>
        <p:spPr/>
        <p:txBody>
          <a:bodyPr/>
          <a:lstStyle/>
          <a:p>
            <a:fld id="{8C2E478F-E849-4A8C-AF1F-CBCC78A7CBFA}" type="slidenum">
              <a:rPr lang="en-US" smtClean="0"/>
              <a:pPr/>
              <a:t>13</a:t>
            </a:fld>
            <a:endParaRPr lang="en-US" dirty="0"/>
          </a:p>
        </p:txBody>
      </p:sp>
      <p:sp>
        <p:nvSpPr>
          <p:cNvPr id="5" name="Rectangle 4">
            <a:extLst>
              <a:ext uri="{FF2B5EF4-FFF2-40B4-BE49-F238E27FC236}">
                <a16:creationId xmlns:a16="http://schemas.microsoft.com/office/drawing/2014/main" id="{14289BDF-9F20-4608-B233-47E42BA42E88}"/>
              </a:ext>
            </a:extLst>
          </p:cNvPr>
          <p:cNvSpPr/>
          <p:nvPr/>
        </p:nvSpPr>
        <p:spPr>
          <a:xfrm>
            <a:off x="2108722" y="386834"/>
            <a:ext cx="7974555" cy="590931"/>
          </a:xfrm>
          <a:prstGeom prst="rect">
            <a:avLst/>
          </a:prstGeom>
        </p:spPr>
        <p:txBody>
          <a:bodyPr wrap="none">
            <a:spAutoFit/>
          </a:bodyPr>
          <a:lstStyle/>
          <a:p>
            <a:pPr algn="ctr">
              <a:lnSpc>
                <a:spcPct val="90000"/>
              </a:lnSpc>
              <a:spcBef>
                <a:spcPct val="0"/>
              </a:spcBef>
            </a:pPr>
            <a:r>
              <a:rPr lang="en-US" sz="3600" b="1" cap="all" dirty="0">
                <a:solidFill>
                  <a:srgbClr val="00B050"/>
                </a:solidFill>
                <a:latin typeface="+mj-lt"/>
                <a:ea typeface="+mj-ea"/>
                <a:cs typeface="+mj-cs"/>
              </a:rPr>
              <a:t>USECASE FOR PROCESSING AID REQUEST</a:t>
            </a:r>
          </a:p>
        </p:txBody>
      </p:sp>
      <p:sp>
        <p:nvSpPr>
          <p:cNvPr id="6" name="Rectangle 5">
            <a:extLst>
              <a:ext uri="{FF2B5EF4-FFF2-40B4-BE49-F238E27FC236}">
                <a16:creationId xmlns:a16="http://schemas.microsoft.com/office/drawing/2014/main" id="{623CCF46-2995-4EBA-81E6-3F61378B6470}"/>
              </a:ext>
            </a:extLst>
          </p:cNvPr>
          <p:cNvSpPr/>
          <p:nvPr/>
        </p:nvSpPr>
        <p:spPr>
          <a:xfrm>
            <a:off x="2108722" y="1303412"/>
            <a:ext cx="8916832" cy="646331"/>
          </a:xfrm>
          <a:prstGeom prst="rect">
            <a:avLst/>
          </a:prstGeom>
        </p:spPr>
        <p:txBody>
          <a:bodyPr wrap="square">
            <a:spAutoFit/>
          </a:bodyPr>
          <a:lstStyle/>
          <a:p>
            <a:r>
              <a:rPr lang="en-US" b="1" dirty="0">
                <a:latin typeface="Calibri" panose="020F0502020204030204" pitchFamily="34" charset="0"/>
                <a:ea typeface="Calibri" panose="020F0502020204030204" pitchFamily="34" charset="0"/>
                <a:cs typeface="Times New Roman" panose="02020603050405020304" pitchFamily="18" charset="0"/>
              </a:rPr>
              <a:t>1. The Aid Request Organization in UNO enterprise will send request for aid to different NGOs</a:t>
            </a:r>
            <a:endParaRPr lang="en-US" b="1" dirty="0"/>
          </a:p>
        </p:txBody>
      </p:sp>
      <p:pic>
        <p:nvPicPr>
          <p:cNvPr id="8" name="Picture 7">
            <a:extLst>
              <a:ext uri="{FF2B5EF4-FFF2-40B4-BE49-F238E27FC236}">
                <a16:creationId xmlns:a16="http://schemas.microsoft.com/office/drawing/2014/main" id="{19A7DC23-3697-407E-9353-FB112D07AF2F}"/>
              </a:ext>
            </a:extLst>
          </p:cNvPr>
          <p:cNvPicPr>
            <a:picLocks noChangeAspect="1"/>
          </p:cNvPicPr>
          <p:nvPr/>
        </p:nvPicPr>
        <p:blipFill rotWithShape="1">
          <a:blip r:embed="rId2"/>
          <a:srcRect t="2875" b="13122"/>
          <a:stretch/>
        </p:blipFill>
        <p:spPr>
          <a:xfrm>
            <a:off x="1565030" y="1949743"/>
            <a:ext cx="9061938" cy="4281854"/>
          </a:xfrm>
          <a:prstGeom prst="rect">
            <a:avLst/>
          </a:prstGeom>
        </p:spPr>
      </p:pic>
    </p:spTree>
    <p:extLst>
      <p:ext uri="{BB962C8B-B14F-4D97-AF65-F5344CB8AC3E}">
        <p14:creationId xmlns:p14="http://schemas.microsoft.com/office/powerpoint/2010/main" val="812751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FA4586-9BF5-4D15-A75D-9863FB1106A2}"/>
              </a:ext>
            </a:extLst>
          </p:cNvPr>
          <p:cNvSpPr>
            <a:spLocks noGrp="1"/>
          </p:cNvSpPr>
          <p:nvPr>
            <p:ph type="ftr" sz="quarter" idx="10"/>
          </p:nvPr>
        </p:nvSpPr>
        <p:spPr/>
        <p:txBody>
          <a:bodyPr/>
          <a:lstStyle/>
          <a:p>
            <a:r>
              <a:rPr lang="en-US" b="1" dirty="0">
                <a:solidFill>
                  <a:srgbClr val="00B050"/>
                </a:solidFill>
              </a:rPr>
              <a:t>TeamAED</a:t>
            </a:r>
          </a:p>
        </p:txBody>
      </p:sp>
      <p:sp>
        <p:nvSpPr>
          <p:cNvPr id="3" name="Slide Number Placeholder 2">
            <a:extLst>
              <a:ext uri="{FF2B5EF4-FFF2-40B4-BE49-F238E27FC236}">
                <a16:creationId xmlns:a16="http://schemas.microsoft.com/office/drawing/2014/main" id="{E3174F06-F7F2-41EB-AC3B-2E55D2E11F2B}"/>
              </a:ext>
            </a:extLst>
          </p:cNvPr>
          <p:cNvSpPr>
            <a:spLocks noGrp="1"/>
          </p:cNvSpPr>
          <p:nvPr>
            <p:ph type="sldNum" sz="quarter" idx="11"/>
          </p:nvPr>
        </p:nvSpPr>
        <p:spPr/>
        <p:txBody>
          <a:bodyPr/>
          <a:lstStyle/>
          <a:p>
            <a:fld id="{8C2E478F-E849-4A8C-AF1F-CBCC78A7CBFA}" type="slidenum">
              <a:rPr lang="en-US" smtClean="0"/>
              <a:pPr/>
              <a:t>14</a:t>
            </a:fld>
            <a:endParaRPr lang="en-US" dirty="0"/>
          </a:p>
        </p:txBody>
      </p:sp>
      <p:sp>
        <p:nvSpPr>
          <p:cNvPr id="4" name="Rectangle 3">
            <a:extLst>
              <a:ext uri="{FF2B5EF4-FFF2-40B4-BE49-F238E27FC236}">
                <a16:creationId xmlns:a16="http://schemas.microsoft.com/office/drawing/2014/main" id="{C138D2A0-75DC-4BB6-BC1B-AA2D952D4DCD}"/>
              </a:ext>
            </a:extLst>
          </p:cNvPr>
          <p:cNvSpPr/>
          <p:nvPr/>
        </p:nvSpPr>
        <p:spPr>
          <a:xfrm>
            <a:off x="1887414" y="534481"/>
            <a:ext cx="8276493" cy="375552"/>
          </a:xfrm>
          <a:prstGeom prst="rect">
            <a:avLst/>
          </a:prstGeom>
        </p:spPr>
        <p:txBody>
          <a:bodyPr wrap="square">
            <a:spAutoFit/>
          </a:bodyPr>
          <a:lstStyle/>
          <a:p>
            <a:pPr marR="0" lvl="0" algn="ctr">
              <a:lnSpc>
                <a:spcPct val="107000"/>
              </a:lnSpc>
              <a:spcBef>
                <a:spcPts val="0"/>
              </a:spcBef>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2. NGOs can contact different NGO in same or another network</a:t>
            </a:r>
          </a:p>
        </p:txBody>
      </p:sp>
      <p:pic>
        <p:nvPicPr>
          <p:cNvPr id="6" name="Picture 5">
            <a:extLst>
              <a:ext uri="{FF2B5EF4-FFF2-40B4-BE49-F238E27FC236}">
                <a16:creationId xmlns:a16="http://schemas.microsoft.com/office/drawing/2014/main" id="{843FDC32-1A40-4941-8355-9F3A93F01BEF}"/>
              </a:ext>
            </a:extLst>
          </p:cNvPr>
          <p:cNvPicPr>
            <a:picLocks noChangeAspect="1"/>
          </p:cNvPicPr>
          <p:nvPr/>
        </p:nvPicPr>
        <p:blipFill rotWithShape="1">
          <a:blip r:embed="rId2"/>
          <a:srcRect t="3444" r="2762" b="17920"/>
          <a:stretch/>
        </p:blipFill>
        <p:spPr>
          <a:xfrm>
            <a:off x="1118282" y="1090246"/>
            <a:ext cx="9760772" cy="4440116"/>
          </a:xfrm>
          <a:prstGeom prst="rect">
            <a:avLst/>
          </a:prstGeom>
        </p:spPr>
      </p:pic>
    </p:spTree>
    <p:extLst>
      <p:ext uri="{BB962C8B-B14F-4D97-AF65-F5344CB8AC3E}">
        <p14:creationId xmlns:p14="http://schemas.microsoft.com/office/powerpoint/2010/main" val="562173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FE686D-DA4C-4314-B2ED-B4E84DCD6D7B}"/>
              </a:ext>
            </a:extLst>
          </p:cNvPr>
          <p:cNvSpPr>
            <a:spLocks noGrp="1"/>
          </p:cNvSpPr>
          <p:nvPr>
            <p:ph type="sldNum" sz="quarter" idx="11"/>
          </p:nvPr>
        </p:nvSpPr>
        <p:spPr/>
        <p:txBody>
          <a:bodyPr/>
          <a:lstStyle/>
          <a:p>
            <a:fld id="{8C2E478F-E849-4A8C-AF1F-CBCC78A7CBFA}" type="slidenum">
              <a:rPr lang="en-US" smtClean="0"/>
              <a:pPr/>
              <a:t>15</a:t>
            </a:fld>
            <a:endParaRPr lang="en-US" dirty="0"/>
          </a:p>
        </p:txBody>
      </p:sp>
      <p:sp>
        <p:nvSpPr>
          <p:cNvPr id="4" name="Rectangle 3">
            <a:extLst>
              <a:ext uri="{FF2B5EF4-FFF2-40B4-BE49-F238E27FC236}">
                <a16:creationId xmlns:a16="http://schemas.microsoft.com/office/drawing/2014/main" id="{2A1918F2-B472-4A72-9E86-720F81E0A1F0}"/>
              </a:ext>
            </a:extLst>
          </p:cNvPr>
          <p:cNvSpPr/>
          <p:nvPr/>
        </p:nvSpPr>
        <p:spPr>
          <a:xfrm>
            <a:off x="2603541" y="437766"/>
            <a:ext cx="9234854" cy="375552"/>
          </a:xfrm>
          <a:prstGeom prst="rect">
            <a:avLst/>
          </a:prstGeom>
        </p:spPr>
        <p:txBody>
          <a:bodyPr wrap="square">
            <a:spAutoFit/>
          </a:bodyPr>
          <a:lstStyle/>
          <a:p>
            <a:pPr marR="0" lvl="0">
              <a:lnSpc>
                <a:spcPct val="107000"/>
              </a:lnSpc>
              <a:spcBef>
                <a:spcPts val="0"/>
              </a:spcBef>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3. NGO can view locations from where the request is coming from</a:t>
            </a:r>
          </a:p>
        </p:txBody>
      </p:sp>
      <p:pic>
        <p:nvPicPr>
          <p:cNvPr id="8" name="Picture 7">
            <a:extLst>
              <a:ext uri="{FF2B5EF4-FFF2-40B4-BE49-F238E27FC236}">
                <a16:creationId xmlns:a16="http://schemas.microsoft.com/office/drawing/2014/main" id="{E9B62904-0F52-440D-829C-FA9052491C09}"/>
              </a:ext>
            </a:extLst>
          </p:cNvPr>
          <p:cNvPicPr>
            <a:picLocks noChangeAspect="1"/>
          </p:cNvPicPr>
          <p:nvPr/>
        </p:nvPicPr>
        <p:blipFill rotWithShape="1">
          <a:blip r:embed="rId2"/>
          <a:srcRect t="3185" r="106" b="13290"/>
          <a:stretch/>
        </p:blipFill>
        <p:spPr>
          <a:xfrm>
            <a:off x="1632439" y="1028700"/>
            <a:ext cx="9552664" cy="4492869"/>
          </a:xfrm>
          <a:prstGeom prst="rect">
            <a:avLst/>
          </a:prstGeom>
        </p:spPr>
      </p:pic>
      <p:sp>
        <p:nvSpPr>
          <p:cNvPr id="9" name="Rectangle 8">
            <a:extLst>
              <a:ext uri="{FF2B5EF4-FFF2-40B4-BE49-F238E27FC236}">
                <a16:creationId xmlns:a16="http://schemas.microsoft.com/office/drawing/2014/main" id="{F985C3E1-5AF2-469A-8FC2-4D3130BF3529}"/>
              </a:ext>
            </a:extLst>
          </p:cNvPr>
          <p:cNvSpPr/>
          <p:nvPr/>
        </p:nvSpPr>
        <p:spPr>
          <a:xfrm>
            <a:off x="539576" y="6413649"/>
            <a:ext cx="1092863" cy="369332"/>
          </a:xfrm>
          <a:prstGeom prst="rect">
            <a:avLst/>
          </a:prstGeom>
        </p:spPr>
        <p:txBody>
          <a:bodyPr wrap="none">
            <a:spAutoFit/>
          </a:bodyPr>
          <a:lstStyle/>
          <a:p>
            <a:r>
              <a:rPr lang="en-US" b="1" dirty="0">
                <a:solidFill>
                  <a:srgbClr val="00B050"/>
                </a:solidFill>
              </a:rPr>
              <a:t>TeamAED</a:t>
            </a:r>
          </a:p>
        </p:txBody>
      </p:sp>
    </p:spTree>
    <p:extLst>
      <p:ext uri="{BB962C8B-B14F-4D97-AF65-F5344CB8AC3E}">
        <p14:creationId xmlns:p14="http://schemas.microsoft.com/office/powerpoint/2010/main" val="4270736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1359942-78CC-4A98-BD24-E1CC5AE2C629}"/>
              </a:ext>
            </a:extLst>
          </p:cNvPr>
          <p:cNvSpPr>
            <a:spLocks noGrp="1"/>
          </p:cNvSpPr>
          <p:nvPr>
            <p:ph type="sldNum" sz="quarter" idx="11"/>
          </p:nvPr>
        </p:nvSpPr>
        <p:spPr/>
        <p:txBody>
          <a:bodyPr/>
          <a:lstStyle/>
          <a:p>
            <a:fld id="{8C2E478F-E849-4A8C-AF1F-CBCC78A7CBFA}" type="slidenum">
              <a:rPr lang="en-US" smtClean="0"/>
              <a:pPr/>
              <a:t>16</a:t>
            </a:fld>
            <a:endParaRPr lang="en-US" dirty="0"/>
          </a:p>
        </p:txBody>
      </p:sp>
      <p:sp>
        <p:nvSpPr>
          <p:cNvPr id="4" name="Footer Placeholder 1">
            <a:extLst>
              <a:ext uri="{FF2B5EF4-FFF2-40B4-BE49-F238E27FC236}">
                <a16:creationId xmlns:a16="http://schemas.microsoft.com/office/drawing/2014/main" id="{406E308E-A151-44A4-915F-8E116BC01595}"/>
              </a:ext>
            </a:extLst>
          </p:cNvPr>
          <p:cNvSpPr txBox="1">
            <a:spLocks/>
          </p:cNvSpPr>
          <p:nvPr/>
        </p:nvSpPr>
        <p:spPr>
          <a:xfrm>
            <a:off x="261777" y="6413649"/>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00B050"/>
                </a:solidFill>
              </a:rPr>
              <a:t>TeamAED</a:t>
            </a:r>
          </a:p>
        </p:txBody>
      </p:sp>
      <p:sp>
        <p:nvSpPr>
          <p:cNvPr id="5" name="Rectangle 4">
            <a:extLst>
              <a:ext uri="{FF2B5EF4-FFF2-40B4-BE49-F238E27FC236}">
                <a16:creationId xmlns:a16="http://schemas.microsoft.com/office/drawing/2014/main" id="{C62A7570-2C33-4F90-9899-0697AA67678E}"/>
              </a:ext>
            </a:extLst>
          </p:cNvPr>
          <p:cNvSpPr/>
          <p:nvPr/>
        </p:nvSpPr>
        <p:spPr>
          <a:xfrm>
            <a:off x="404446" y="312761"/>
            <a:ext cx="10358020" cy="1089529"/>
          </a:xfrm>
          <a:prstGeom prst="rect">
            <a:avLst/>
          </a:prstGeom>
        </p:spPr>
        <p:txBody>
          <a:bodyPr wrap="square">
            <a:spAutoFit/>
          </a:bodyPr>
          <a:lstStyle/>
          <a:p>
            <a:pPr algn="ctr">
              <a:lnSpc>
                <a:spcPct val="90000"/>
              </a:lnSpc>
              <a:spcBef>
                <a:spcPct val="0"/>
              </a:spcBef>
            </a:pPr>
            <a:r>
              <a:rPr lang="en-US" sz="3600" b="1" cap="all" dirty="0">
                <a:solidFill>
                  <a:srgbClr val="00B050"/>
                </a:solidFill>
                <a:latin typeface="+mj-lt"/>
                <a:ea typeface="+mj-ea"/>
                <a:cs typeface="+mj-cs"/>
              </a:rPr>
              <a:t>USECASE FOR Analysis of data and generation of refugee  details</a:t>
            </a:r>
          </a:p>
        </p:txBody>
      </p:sp>
      <p:sp>
        <p:nvSpPr>
          <p:cNvPr id="6" name="Rectangle 5">
            <a:extLst>
              <a:ext uri="{FF2B5EF4-FFF2-40B4-BE49-F238E27FC236}">
                <a16:creationId xmlns:a16="http://schemas.microsoft.com/office/drawing/2014/main" id="{7812A653-1FC4-4B19-8146-35140A36A7EC}"/>
              </a:ext>
            </a:extLst>
          </p:cNvPr>
          <p:cNvSpPr/>
          <p:nvPr/>
        </p:nvSpPr>
        <p:spPr>
          <a:xfrm>
            <a:off x="729761" y="1556238"/>
            <a:ext cx="9926515" cy="671915"/>
          </a:xfrm>
          <a:prstGeom prst="rect">
            <a:avLst/>
          </a:prstGeom>
        </p:spPr>
        <p:txBody>
          <a:bodyPr wrap="square">
            <a:spAutoFit/>
          </a:bodyPr>
          <a:lstStyle/>
          <a:p>
            <a:pPr marL="342900" marR="0" lvl="0" indent="-342900">
              <a:lnSpc>
                <a:spcPct val="107000"/>
              </a:lnSpc>
              <a:spcBef>
                <a:spcPts val="0"/>
              </a:spcBef>
              <a:spcAft>
                <a:spcPts val="800"/>
              </a:spcAft>
              <a:buFont typeface="+mj-lt"/>
              <a:buAutoNum type="arabicPeriod"/>
              <a:tabLst>
                <a:tab pos="457200" algn="l"/>
              </a:tabLst>
            </a:pPr>
            <a:r>
              <a:rPr lang="en-US" b="1" dirty="0">
                <a:latin typeface="Calibri" panose="020F0502020204030204" pitchFamily="34" charset="0"/>
                <a:ea typeface="Calibri" panose="020F0502020204030204" pitchFamily="34" charset="0"/>
                <a:cs typeface="Times New Roman" panose="02020603050405020304" pitchFamily="18" charset="0"/>
              </a:rPr>
              <a:t>UNO manager of the country can analyze data for percentage of approvals in a country and number of immigrants in a particular country for future analysis.</a:t>
            </a:r>
          </a:p>
        </p:txBody>
      </p:sp>
      <p:pic>
        <p:nvPicPr>
          <p:cNvPr id="10" name="Picture 9">
            <a:extLst>
              <a:ext uri="{FF2B5EF4-FFF2-40B4-BE49-F238E27FC236}">
                <a16:creationId xmlns:a16="http://schemas.microsoft.com/office/drawing/2014/main" id="{610589F6-E29A-4F72-BEB3-7F4D5EB76716}"/>
              </a:ext>
            </a:extLst>
          </p:cNvPr>
          <p:cNvPicPr>
            <a:picLocks noChangeAspect="1"/>
          </p:cNvPicPr>
          <p:nvPr/>
        </p:nvPicPr>
        <p:blipFill rotWithShape="1">
          <a:blip r:embed="rId2"/>
          <a:srcRect l="-39922" t="456" r="13817" b="8516"/>
          <a:stretch/>
        </p:blipFill>
        <p:spPr>
          <a:xfrm>
            <a:off x="-2715779" y="2382101"/>
            <a:ext cx="8542253" cy="3393754"/>
          </a:xfrm>
          <a:prstGeom prst="rect">
            <a:avLst/>
          </a:prstGeom>
        </p:spPr>
      </p:pic>
      <p:pic>
        <p:nvPicPr>
          <p:cNvPr id="12" name="Picture 11">
            <a:extLst>
              <a:ext uri="{FF2B5EF4-FFF2-40B4-BE49-F238E27FC236}">
                <a16:creationId xmlns:a16="http://schemas.microsoft.com/office/drawing/2014/main" id="{5CEB29CD-6B8D-450D-800A-269365CAF9B6}"/>
              </a:ext>
            </a:extLst>
          </p:cNvPr>
          <p:cNvPicPr>
            <a:picLocks noChangeAspect="1"/>
          </p:cNvPicPr>
          <p:nvPr/>
        </p:nvPicPr>
        <p:blipFill rotWithShape="1">
          <a:blip r:embed="rId3"/>
          <a:srcRect l="15406" t="2282" r="10934" b="5290"/>
          <a:stretch/>
        </p:blipFill>
        <p:spPr>
          <a:xfrm>
            <a:off x="6286397" y="2943642"/>
            <a:ext cx="5174948" cy="3652569"/>
          </a:xfrm>
          <a:prstGeom prst="rect">
            <a:avLst/>
          </a:prstGeom>
        </p:spPr>
      </p:pic>
    </p:spTree>
    <p:extLst>
      <p:ext uri="{BB962C8B-B14F-4D97-AF65-F5344CB8AC3E}">
        <p14:creationId xmlns:p14="http://schemas.microsoft.com/office/powerpoint/2010/main" val="2982275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9B0DB88-44F8-4EFE-97C2-6E7C376058F9}"/>
              </a:ext>
            </a:extLst>
          </p:cNvPr>
          <p:cNvSpPr>
            <a:spLocks noGrp="1"/>
          </p:cNvSpPr>
          <p:nvPr>
            <p:ph type="ftr" sz="quarter" idx="10"/>
          </p:nvPr>
        </p:nvSpPr>
        <p:spPr/>
        <p:txBody>
          <a:bodyPr/>
          <a:lstStyle/>
          <a:p>
            <a:r>
              <a:rPr lang="en-US" b="1" dirty="0">
                <a:solidFill>
                  <a:srgbClr val="00B050"/>
                </a:solidFill>
              </a:rPr>
              <a:t>TeamAED</a:t>
            </a:r>
          </a:p>
        </p:txBody>
      </p:sp>
      <p:sp>
        <p:nvSpPr>
          <p:cNvPr id="3" name="Slide Number Placeholder 2">
            <a:extLst>
              <a:ext uri="{FF2B5EF4-FFF2-40B4-BE49-F238E27FC236}">
                <a16:creationId xmlns:a16="http://schemas.microsoft.com/office/drawing/2014/main" id="{8A9DD843-138E-4634-83B6-EFCB1D4EAFD8}"/>
              </a:ext>
            </a:extLst>
          </p:cNvPr>
          <p:cNvSpPr>
            <a:spLocks noGrp="1"/>
          </p:cNvSpPr>
          <p:nvPr>
            <p:ph type="sldNum" sz="quarter" idx="11"/>
          </p:nvPr>
        </p:nvSpPr>
        <p:spPr/>
        <p:txBody>
          <a:bodyPr/>
          <a:lstStyle/>
          <a:p>
            <a:fld id="{8C2E478F-E849-4A8C-AF1F-CBCC78A7CBFA}" type="slidenum">
              <a:rPr lang="en-US" smtClean="0"/>
              <a:pPr/>
              <a:t>17</a:t>
            </a:fld>
            <a:endParaRPr lang="en-US" dirty="0"/>
          </a:p>
        </p:txBody>
      </p:sp>
      <p:sp>
        <p:nvSpPr>
          <p:cNvPr id="4" name="Rectangle 3">
            <a:extLst>
              <a:ext uri="{FF2B5EF4-FFF2-40B4-BE49-F238E27FC236}">
                <a16:creationId xmlns:a16="http://schemas.microsoft.com/office/drawing/2014/main" id="{D7EF0D11-FDD8-49BD-91FC-103C22B07735}"/>
              </a:ext>
            </a:extLst>
          </p:cNvPr>
          <p:cNvSpPr/>
          <p:nvPr/>
        </p:nvSpPr>
        <p:spPr>
          <a:xfrm>
            <a:off x="2131138" y="357346"/>
            <a:ext cx="7185308" cy="375552"/>
          </a:xfrm>
          <a:prstGeom prst="rect">
            <a:avLst/>
          </a:prstGeom>
        </p:spPr>
        <p:txBody>
          <a:bodyPr wrap="square">
            <a:spAutoFit/>
          </a:bodyPr>
          <a:lstStyle/>
          <a:p>
            <a:pPr marL="342900" marR="0" lvl="0" indent="-342900">
              <a:lnSpc>
                <a:spcPct val="107000"/>
              </a:lnSpc>
              <a:spcBef>
                <a:spcPts val="0"/>
              </a:spcBef>
              <a:spcAft>
                <a:spcPts val="800"/>
              </a:spcAft>
              <a:tabLst>
                <a:tab pos="457200" algn="l"/>
              </a:tabLst>
            </a:pPr>
            <a:r>
              <a:rPr lang="en-US" b="1" dirty="0">
                <a:latin typeface="Calibri" panose="020F0502020204030204" pitchFamily="34" charset="0"/>
                <a:ea typeface="Calibri" panose="020F0502020204030204" pitchFamily="34" charset="0"/>
                <a:cs typeface="Times New Roman" panose="02020603050405020304" pitchFamily="18" charset="0"/>
              </a:rPr>
              <a:t>2. Pdf can be generated for registered refugees</a:t>
            </a:r>
          </a:p>
        </p:txBody>
      </p:sp>
      <p:pic>
        <p:nvPicPr>
          <p:cNvPr id="5" name="Picture 4">
            <a:extLst>
              <a:ext uri="{FF2B5EF4-FFF2-40B4-BE49-F238E27FC236}">
                <a16:creationId xmlns:a16="http://schemas.microsoft.com/office/drawing/2014/main" id="{282ADDF6-959B-41D2-96E7-159B25251264}"/>
              </a:ext>
            </a:extLst>
          </p:cNvPr>
          <p:cNvPicPr>
            <a:picLocks noChangeAspect="1"/>
          </p:cNvPicPr>
          <p:nvPr/>
        </p:nvPicPr>
        <p:blipFill>
          <a:blip r:embed="rId2"/>
          <a:stretch>
            <a:fillRect/>
          </a:stretch>
        </p:blipFill>
        <p:spPr>
          <a:xfrm>
            <a:off x="2008839" y="1158550"/>
            <a:ext cx="7307607" cy="5121512"/>
          </a:xfrm>
          <a:prstGeom prst="rect">
            <a:avLst/>
          </a:prstGeom>
        </p:spPr>
      </p:pic>
    </p:spTree>
    <p:extLst>
      <p:ext uri="{BB962C8B-B14F-4D97-AF65-F5344CB8AC3E}">
        <p14:creationId xmlns:p14="http://schemas.microsoft.com/office/powerpoint/2010/main" val="3114045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p:txBody>
          <a:bodyPr/>
          <a:lstStyle/>
          <a:p>
            <a:r>
              <a:rPr lang="en-US" dirty="0">
                <a:solidFill>
                  <a:srgbClr val="00B050"/>
                </a:solidFill>
              </a:rPr>
              <a:t>Future SCOPE</a:t>
            </a:r>
          </a:p>
        </p:txBody>
      </p:sp>
      <p:sp>
        <p:nvSpPr>
          <p:cNvPr id="8" name="Rectangle 7" descr="Open square accent block">
            <a:extLst>
              <a:ext uri="{FF2B5EF4-FFF2-40B4-BE49-F238E27FC236}">
                <a16:creationId xmlns:a16="http://schemas.microsoft.com/office/drawing/2014/main" id="{1715FCDC-B95D-46B0-8EBD-FC1451D3C124}"/>
              </a:ext>
            </a:extLst>
          </p:cNvPr>
          <p:cNvSpPr/>
          <p:nvPr/>
        </p:nvSpPr>
        <p:spPr>
          <a:xfrm flipH="1">
            <a:off x="2685137" y="972457"/>
            <a:ext cx="9172647" cy="4843807"/>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4BFC890C-B560-45C1-9FF4-08AA00E1673F}"/>
              </a:ext>
            </a:extLst>
          </p:cNvPr>
          <p:cNvSpPr>
            <a:spLocks noGrp="1"/>
          </p:cNvSpPr>
          <p:nvPr>
            <p:ph type="sldNum" sz="quarter" idx="11"/>
          </p:nvPr>
        </p:nvSpPr>
        <p:spPr/>
        <p:txBody>
          <a:bodyPr/>
          <a:lstStyle/>
          <a:p>
            <a:fld id="{8C2E478F-E849-4A8C-AF1F-CBCC78A7CBFA}" type="slidenum">
              <a:rPr lang="en-US" smtClean="0"/>
              <a:pPr/>
              <a:t>18</a:t>
            </a:fld>
            <a:endParaRPr lang="en-US" dirty="0"/>
          </a:p>
        </p:txBody>
      </p:sp>
      <p:sp>
        <p:nvSpPr>
          <p:cNvPr id="10" name="Footer Placeholder 1">
            <a:extLst>
              <a:ext uri="{FF2B5EF4-FFF2-40B4-BE49-F238E27FC236}">
                <a16:creationId xmlns:a16="http://schemas.microsoft.com/office/drawing/2014/main" id="{94B269D4-22E1-41E6-AE17-0CB36BB3A1FB}"/>
              </a:ext>
            </a:extLst>
          </p:cNvPr>
          <p:cNvSpPr txBox="1">
            <a:spLocks/>
          </p:cNvSpPr>
          <p:nvPr/>
        </p:nvSpPr>
        <p:spPr>
          <a:xfrm>
            <a:off x="133076" y="6234486"/>
            <a:ext cx="4114800" cy="48064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rgbClr val="2F3342"/>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rgbClr val="2F3342"/>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200" kern="1200">
                <a:solidFill>
                  <a:srgbClr val="2F3342"/>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100" kern="1200">
                <a:solidFill>
                  <a:srgbClr val="2F3342"/>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100" kern="1200">
                <a:solidFill>
                  <a:srgbClr val="2F334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B050"/>
                </a:solidFill>
              </a:rPr>
              <a:t>TeamAED</a:t>
            </a:r>
          </a:p>
        </p:txBody>
      </p:sp>
      <p:sp>
        <p:nvSpPr>
          <p:cNvPr id="3" name="TextBox 2">
            <a:extLst>
              <a:ext uri="{FF2B5EF4-FFF2-40B4-BE49-F238E27FC236}">
                <a16:creationId xmlns:a16="http://schemas.microsoft.com/office/drawing/2014/main" id="{7E0FCC65-167A-41C6-BCFE-3B56BBF60A85}"/>
              </a:ext>
            </a:extLst>
          </p:cNvPr>
          <p:cNvSpPr txBox="1"/>
          <p:nvPr/>
        </p:nvSpPr>
        <p:spPr>
          <a:xfrm>
            <a:off x="3006968" y="1780510"/>
            <a:ext cx="8212015" cy="5355312"/>
          </a:xfrm>
          <a:prstGeom prst="rect">
            <a:avLst/>
          </a:prstGeom>
          <a:solidFill>
            <a:schemeClr val="bg1"/>
          </a:solid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Volunteering functionality can be included</a:t>
            </a:r>
          </a:p>
          <a:p>
            <a:endParaRPr lang="en-US" dirty="0"/>
          </a:p>
          <a:p>
            <a:pPr marL="285750" indent="-285750">
              <a:buFont typeface="Arial" panose="020B0604020202020204" pitchFamily="34" charset="0"/>
              <a:buChar char="•"/>
            </a:pPr>
            <a:r>
              <a:rPr lang="en-US" dirty="0"/>
              <a:t>Can be deployed as a web application or an android application</a:t>
            </a:r>
          </a:p>
          <a:p>
            <a:endParaRPr lang="en-US" dirty="0"/>
          </a:p>
          <a:p>
            <a:pPr marL="285750" indent="-285750">
              <a:buFont typeface="Arial" panose="020B0604020202020204" pitchFamily="34" charset="0"/>
              <a:buChar char="•"/>
            </a:pPr>
            <a:r>
              <a:rPr lang="en-US" dirty="0"/>
              <a:t>More entities can be included like education, counselling, jobs for the refugees</a:t>
            </a:r>
          </a:p>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79095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p:txBody>
          <a:bodyPr/>
          <a:lstStyle/>
          <a:p>
            <a:r>
              <a:rPr lang="en-US" dirty="0">
                <a:solidFill>
                  <a:srgbClr val="00B050"/>
                </a:solidFill>
              </a:rPr>
              <a:t>References</a:t>
            </a:r>
          </a:p>
        </p:txBody>
      </p:sp>
      <p:sp>
        <p:nvSpPr>
          <p:cNvPr id="8" name="Rectangle 7" descr="Open square accent block">
            <a:extLst>
              <a:ext uri="{FF2B5EF4-FFF2-40B4-BE49-F238E27FC236}">
                <a16:creationId xmlns:a16="http://schemas.microsoft.com/office/drawing/2014/main" id="{1715FCDC-B95D-46B0-8EBD-FC1451D3C124}"/>
              </a:ext>
            </a:extLst>
          </p:cNvPr>
          <p:cNvSpPr/>
          <p:nvPr/>
        </p:nvSpPr>
        <p:spPr>
          <a:xfrm flipH="1">
            <a:off x="2685137" y="972457"/>
            <a:ext cx="9172647" cy="4843807"/>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4BFC890C-B560-45C1-9FF4-08AA00E1673F}"/>
              </a:ext>
            </a:extLst>
          </p:cNvPr>
          <p:cNvSpPr>
            <a:spLocks noGrp="1"/>
          </p:cNvSpPr>
          <p:nvPr>
            <p:ph type="sldNum" sz="quarter" idx="11"/>
          </p:nvPr>
        </p:nvSpPr>
        <p:spPr/>
        <p:txBody>
          <a:bodyPr/>
          <a:lstStyle/>
          <a:p>
            <a:fld id="{8C2E478F-E849-4A8C-AF1F-CBCC78A7CBFA}" type="slidenum">
              <a:rPr lang="en-US" smtClean="0"/>
              <a:pPr/>
              <a:t>19</a:t>
            </a:fld>
            <a:endParaRPr lang="en-US" dirty="0"/>
          </a:p>
        </p:txBody>
      </p:sp>
      <p:sp>
        <p:nvSpPr>
          <p:cNvPr id="10" name="Footer Placeholder 1">
            <a:extLst>
              <a:ext uri="{FF2B5EF4-FFF2-40B4-BE49-F238E27FC236}">
                <a16:creationId xmlns:a16="http://schemas.microsoft.com/office/drawing/2014/main" id="{94B269D4-22E1-41E6-AE17-0CB36BB3A1FB}"/>
              </a:ext>
            </a:extLst>
          </p:cNvPr>
          <p:cNvSpPr txBox="1">
            <a:spLocks/>
          </p:cNvSpPr>
          <p:nvPr/>
        </p:nvSpPr>
        <p:spPr>
          <a:xfrm>
            <a:off x="133076" y="6234486"/>
            <a:ext cx="4114800" cy="48064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rgbClr val="2F3342"/>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rgbClr val="2F3342"/>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200" kern="1200">
                <a:solidFill>
                  <a:srgbClr val="2F3342"/>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100" kern="1200">
                <a:solidFill>
                  <a:srgbClr val="2F3342"/>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100" kern="1200">
                <a:solidFill>
                  <a:srgbClr val="2F334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B050"/>
                </a:solidFill>
              </a:rPr>
              <a:t>TeamAED</a:t>
            </a:r>
          </a:p>
        </p:txBody>
      </p:sp>
      <p:sp>
        <p:nvSpPr>
          <p:cNvPr id="3" name="TextBox 2">
            <a:extLst>
              <a:ext uri="{FF2B5EF4-FFF2-40B4-BE49-F238E27FC236}">
                <a16:creationId xmlns:a16="http://schemas.microsoft.com/office/drawing/2014/main" id="{7E0FCC65-167A-41C6-BCFE-3B56BBF60A85}"/>
              </a:ext>
            </a:extLst>
          </p:cNvPr>
          <p:cNvSpPr txBox="1"/>
          <p:nvPr/>
        </p:nvSpPr>
        <p:spPr>
          <a:xfrm>
            <a:off x="3006967" y="1652952"/>
            <a:ext cx="8097717" cy="6463308"/>
          </a:xfrm>
          <a:prstGeom prst="rect">
            <a:avLst/>
          </a:prstGeom>
          <a:solidFill>
            <a:schemeClr val="bg1"/>
          </a:solidFill>
        </p:spPr>
        <p:txBody>
          <a:bodyPr wrap="square" rtlCol="0">
            <a:spAutoFit/>
          </a:bodyPr>
          <a:lstStyle/>
          <a:p>
            <a:pPr marL="342900" indent="-342900">
              <a:buFont typeface="+mj-lt"/>
              <a:buAutoNum type="arabicPeriod"/>
            </a:pPr>
            <a:r>
              <a:rPr lang="en-US" dirty="0">
                <a:hlinkClick r:id="rId2"/>
              </a:rPr>
              <a:t>https://refaid.com/</a:t>
            </a:r>
            <a:endParaRPr lang="en-US" dirty="0"/>
          </a:p>
          <a:p>
            <a:endParaRPr lang="en-US" dirty="0"/>
          </a:p>
          <a:p>
            <a:pPr marL="342900" indent="-342900">
              <a:buAutoNum type="arabicPeriod" startAt="2"/>
            </a:pPr>
            <a:r>
              <a:rPr lang="en-US" dirty="0">
                <a:hlinkClick r:id="rId3"/>
              </a:rPr>
              <a:t>https://www.youtube.com/watch?v=2852BXYimj4</a:t>
            </a:r>
            <a:endParaRPr lang="en-US" dirty="0"/>
          </a:p>
          <a:p>
            <a:endParaRPr lang="en-US" dirty="0"/>
          </a:p>
          <a:p>
            <a:pPr marL="342900" indent="-342900">
              <a:buAutoNum type="arabicPeriod" startAt="3"/>
            </a:pPr>
            <a:r>
              <a:rPr lang="en-US" dirty="0">
                <a:hlinkClick r:id="rId4"/>
              </a:rPr>
              <a:t>http://www.vogella.com/tutorials/JFreeChart/article.html</a:t>
            </a:r>
            <a:endParaRPr lang="en-US" dirty="0"/>
          </a:p>
          <a:p>
            <a:pPr marL="342900" indent="-342900">
              <a:buAutoNum type="arabicPeriod" startAt="3"/>
            </a:pPr>
            <a:endParaRPr lang="en-US" dirty="0"/>
          </a:p>
          <a:p>
            <a:pPr marL="342900" indent="-342900">
              <a:buAutoNum type="arabicPeriod" startAt="3"/>
            </a:pPr>
            <a:r>
              <a:rPr lang="en-US" dirty="0">
                <a:hlinkClick r:id="rId5"/>
              </a:rPr>
              <a:t>https://www.geeksforgeeks.org/serialization-in-java/</a:t>
            </a:r>
            <a:endParaRPr lang="en-US" dirty="0"/>
          </a:p>
          <a:p>
            <a:endParaRPr lang="en-US" dirty="0"/>
          </a:p>
          <a:p>
            <a:r>
              <a:rPr lang="en-US" dirty="0"/>
              <a:t>5.   </a:t>
            </a:r>
            <a:r>
              <a:rPr lang="en-US" dirty="0">
                <a:hlinkClick r:id="rId6"/>
              </a:rPr>
              <a:t>https://www.tutorialspoint.com/java/java_serialization.htm</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64709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Building" title="Building">
            <a:extLst>
              <a:ext uri="{FF2B5EF4-FFF2-40B4-BE49-F238E27FC236}">
                <a16:creationId xmlns:a16="http://schemas.microsoft.com/office/drawing/2014/main" id="{E78EAF87-74CF-4D41-BA6F-23563CA27159}"/>
              </a:ext>
            </a:extLst>
          </p:cNvPr>
          <p:cNvPicPr>
            <a:picLocks noGrp="1" noChangeAspect="1"/>
          </p:cNvPicPr>
          <p:nvPr>
            <p:ph type="pic" sz="quarter" idx="15"/>
          </p:nvPr>
        </p:nvPicPr>
        <p:blipFill>
          <a:blip r:embed="rId2">
            <a:extLst>
              <a:ext uri="{BEBA8EAE-BF5A-486C-A8C5-ECC9F3942E4B}">
                <a14:imgProps xmlns:a14="http://schemas.microsoft.com/office/drawing/2010/main">
                  <a14:imgLayer r:embed="rId3">
                    <a14:imgEffect>
                      <a14:brightnessContrast bright="-13000"/>
                    </a14:imgEffect>
                  </a14:imgLayer>
                </a14:imgProps>
              </a:ext>
              <a:ext uri="{28A0092B-C50C-407E-A947-70E740481C1C}">
                <a14:useLocalDpi xmlns:a14="http://schemas.microsoft.com/office/drawing/2010/main" val="0"/>
              </a:ext>
            </a:extLst>
          </a:blip>
          <a:srcRect/>
          <a:stretch>
            <a:fillRect/>
          </a:stretch>
        </p:blipFill>
        <p:spPr>
          <a:xfrm>
            <a:off x="2274209" y="0"/>
            <a:ext cx="9927771" cy="6858000"/>
          </a:xfrm>
        </p:spPr>
      </p:pic>
      <p:grpSp>
        <p:nvGrpSpPr>
          <p:cNvPr id="2" name="Group 1" descr="Accent squares:  dark black open shape, shaded green block, and white block with text placeholder.">
            <a:extLst>
              <a:ext uri="{FF2B5EF4-FFF2-40B4-BE49-F238E27FC236}">
                <a16:creationId xmlns:a16="http://schemas.microsoft.com/office/drawing/2014/main" id="{CCC577CF-CED3-44B1-AC3E-05C2556B41F4}"/>
              </a:ext>
            </a:extLst>
          </p:cNvPr>
          <p:cNvGrpSpPr/>
          <p:nvPr/>
        </p:nvGrpSpPr>
        <p:grpSpPr>
          <a:xfrm>
            <a:off x="1349514" y="408327"/>
            <a:ext cx="5276606" cy="5768636"/>
            <a:chOff x="883522" y="408327"/>
            <a:chExt cx="5276606" cy="5768636"/>
          </a:xfrm>
        </p:grpSpPr>
        <p:sp>
          <p:nvSpPr>
            <p:cNvPr id="14" name="Rectangle 13">
              <a:extLst>
                <a:ext uri="{FF2B5EF4-FFF2-40B4-BE49-F238E27FC236}">
                  <a16:creationId xmlns:a16="http://schemas.microsoft.com/office/drawing/2014/main" id="{875940B9-0338-4FFA-9747-10812F028FB7}"/>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3" name="Graphic 12" descr="Open square ">
              <a:extLst>
                <a:ext uri="{FF2B5EF4-FFF2-40B4-BE49-F238E27FC236}">
                  <a16:creationId xmlns:a16="http://schemas.microsoft.com/office/drawing/2014/main" id="{46669882-9FD4-41D7-A5A6-A4A2E44A2A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9938" y="1088572"/>
              <a:ext cx="4572000" cy="4572000"/>
            </a:xfrm>
            <a:prstGeom prst="rect">
              <a:avLst/>
            </a:prstGeom>
          </p:spPr>
        </p:pic>
        <p:sp>
          <p:nvSpPr>
            <p:cNvPr id="24" name="Rectangle 23">
              <a:extLst>
                <a:ext uri="{FF2B5EF4-FFF2-40B4-BE49-F238E27FC236}">
                  <a16:creationId xmlns:a16="http://schemas.microsoft.com/office/drawing/2014/main" id="{D4B52C7E-3049-4545-956A-6D8F73F234DB}"/>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26" name="Title 25">
            <a:extLst>
              <a:ext uri="{FF2B5EF4-FFF2-40B4-BE49-F238E27FC236}">
                <a16:creationId xmlns:a16="http://schemas.microsoft.com/office/drawing/2014/main" id="{DB4530C3-10EF-4FDE-A1B1-9DF09C2DF096}"/>
              </a:ext>
            </a:extLst>
          </p:cNvPr>
          <p:cNvSpPr>
            <a:spLocks noGrp="1"/>
          </p:cNvSpPr>
          <p:nvPr>
            <p:ph type="title"/>
          </p:nvPr>
        </p:nvSpPr>
        <p:spPr/>
        <p:txBody>
          <a:bodyPr>
            <a:normAutofit/>
          </a:bodyPr>
          <a:lstStyle/>
          <a:p>
            <a:r>
              <a:rPr lang="en-US" sz="4400" dirty="0">
                <a:solidFill>
                  <a:srgbClr val="00B050"/>
                </a:solidFill>
              </a:rPr>
              <a:t>Introduction</a:t>
            </a:r>
          </a:p>
        </p:txBody>
      </p:sp>
      <p:sp>
        <p:nvSpPr>
          <p:cNvPr id="21" name="Footer Placeholder 20">
            <a:extLst>
              <a:ext uri="{FF2B5EF4-FFF2-40B4-BE49-F238E27FC236}">
                <a16:creationId xmlns:a16="http://schemas.microsoft.com/office/drawing/2014/main" id="{1B4C1D1F-C2EF-4D29-B146-E0CE535B36DC}"/>
              </a:ext>
            </a:extLst>
          </p:cNvPr>
          <p:cNvSpPr>
            <a:spLocks noGrp="1"/>
          </p:cNvSpPr>
          <p:nvPr>
            <p:ph type="ftr" sz="quarter" idx="16"/>
          </p:nvPr>
        </p:nvSpPr>
        <p:spPr/>
        <p:txBody>
          <a:bodyPr/>
          <a:lstStyle/>
          <a:p>
            <a:r>
              <a:rPr lang="en-US" b="1" dirty="0">
                <a:solidFill>
                  <a:srgbClr val="00B050"/>
                </a:solidFill>
              </a:rPr>
              <a:t>TeamAED</a:t>
            </a:r>
          </a:p>
        </p:txBody>
      </p:sp>
      <p:sp>
        <p:nvSpPr>
          <p:cNvPr id="12" name="Rectangle: Single Corner Snipped 11" descr="Footer box accent">
            <a:extLst>
              <a:ext uri="{FF2B5EF4-FFF2-40B4-BE49-F238E27FC236}">
                <a16:creationId xmlns:a16="http://schemas.microsoft.com/office/drawing/2014/main" id="{2DFF522F-AF68-4632-B55E-C71590EC9516}"/>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Slide Number Placeholder 21">
            <a:extLst>
              <a:ext uri="{FF2B5EF4-FFF2-40B4-BE49-F238E27FC236}">
                <a16:creationId xmlns:a16="http://schemas.microsoft.com/office/drawing/2014/main" id="{8F6F6586-42C9-4B51-A82B-5FC75BEA6DC3}"/>
              </a:ext>
            </a:extLst>
          </p:cNvPr>
          <p:cNvSpPr>
            <a:spLocks noGrp="1"/>
          </p:cNvSpPr>
          <p:nvPr>
            <p:ph type="sldNum" sz="quarter" idx="17"/>
          </p:nvPr>
        </p:nvSpPr>
        <p:spPr/>
        <p:txBody>
          <a:bodyPr/>
          <a:lstStyle/>
          <a:p>
            <a:fld id="{8C2E478F-E849-4A8C-AF1F-CBCC78A7CBFA}" type="slidenum">
              <a:rPr lang="en-US" smtClean="0"/>
              <a:pPr/>
              <a:t>2</a:t>
            </a:fld>
            <a:endParaRPr lang="en-US" dirty="0"/>
          </a:p>
        </p:txBody>
      </p:sp>
      <p:sp>
        <p:nvSpPr>
          <p:cNvPr id="5" name="TextBox 4">
            <a:extLst>
              <a:ext uri="{FF2B5EF4-FFF2-40B4-BE49-F238E27FC236}">
                <a16:creationId xmlns:a16="http://schemas.microsoft.com/office/drawing/2014/main" id="{99FE1280-C62A-4141-91EA-6D032992BADC}"/>
              </a:ext>
            </a:extLst>
          </p:cNvPr>
          <p:cNvSpPr txBox="1"/>
          <p:nvPr/>
        </p:nvSpPr>
        <p:spPr>
          <a:xfrm>
            <a:off x="6852138" y="1690254"/>
            <a:ext cx="4501662" cy="4339650"/>
          </a:xfrm>
          <a:prstGeom prst="rect">
            <a:avLst/>
          </a:prstGeom>
          <a:solidFill>
            <a:schemeClr val="bg1"/>
          </a:solidFill>
        </p:spPr>
        <p:txBody>
          <a:bodyPr wrap="square" rtlCol="0">
            <a:spAutoFit/>
          </a:bodyPr>
          <a:lstStyle/>
          <a:p>
            <a:pPr marL="342900" indent="-342900">
              <a:buFont typeface="Arial" panose="020B0604020202020204" pitchFamily="34" charset="0"/>
              <a:buChar char="•"/>
            </a:pPr>
            <a:r>
              <a:rPr lang="en-US" sz="2400" dirty="0"/>
              <a:t>We as a team had a common interest to work on social issues which will make an impact on people and society.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topic chosen is with a thought of developing an application for helping the refugees with their basic problems.</a:t>
            </a:r>
          </a:p>
          <a:p>
            <a:endParaRPr lang="en-US" dirty="0"/>
          </a:p>
          <a:p>
            <a:endParaRPr lang="en-US" dirty="0"/>
          </a:p>
        </p:txBody>
      </p:sp>
    </p:spTree>
    <p:extLst>
      <p:ext uri="{BB962C8B-B14F-4D97-AF65-F5344CB8AC3E}">
        <p14:creationId xmlns:p14="http://schemas.microsoft.com/office/powerpoint/2010/main" val="2948305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5" name="Picture Placeholder 4" descr="abstract image" title="abstract image">
            <a:extLst>
              <a:ext uri="{FF2B5EF4-FFF2-40B4-BE49-F238E27FC236}">
                <a16:creationId xmlns:a16="http://schemas.microsoft.com/office/drawing/2014/main" id="{BCF9593D-B6BD-4208-A4FF-8CFFE503475A}"/>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16" name="Rectangle 15">
            <a:extLst>
              <a:ext uri="{FF2B5EF4-FFF2-40B4-BE49-F238E27FC236}">
                <a16:creationId xmlns:a16="http://schemas.microsoft.com/office/drawing/2014/main" id="{4273BD65-CFF3-40DD-939C-97A942BD80EE}"/>
              </a:ext>
            </a:extLst>
          </p:cNvPr>
          <p:cNvSpPr/>
          <p:nvPr/>
        </p:nvSpPr>
        <p:spPr>
          <a:xfrm>
            <a:off x="-71014" y="0"/>
            <a:ext cx="12263014" cy="6858000"/>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nvGrpSpPr>
          <p:cNvPr id="40" name="Group 39" descr="Accent squares:  dark black open shape, shaded green block, and white block with text placeholder.">
            <a:extLst>
              <a:ext uri="{FF2B5EF4-FFF2-40B4-BE49-F238E27FC236}">
                <a16:creationId xmlns:a16="http://schemas.microsoft.com/office/drawing/2014/main" id="{11BEC607-8474-408E-A7AC-48A065F31B63}"/>
              </a:ext>
            </a:extLst>
          </p:cNvPr>
          <p:cNvGrpSpPr/>
          <p:nvPr/>
        </p:nvGrpSpPr>
        <p:grpSpPr>
          <a:xfrm flipH="1">
            <a:off x="2076202" y="1374276"/>
            <a:ext cx="7324426" cy="3883523"/>
            <a:chOff x="252031" y="-22763"/>
            <a:chExt cx="7324426" cy="7269964"/>
          </a:xfrm>
        </p:grpSpPr>
        <p:sp>
          <p:nvSpPr>
            <p:cNvPr id="42" name="Rectangle 41">
              <a:extLst>
                <a:ext uri="{FF2B5EF4-FFF2-40B4-BE49-F238E27FC236}">
                  <a16:creationId xmlns:a16="http://schemas.microsoft.com/office/drawing/2014/main" id="{B601E3FC-2016-4085-9A4B-A172702EAAE1}"/>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41" name="Rectangle 40">
              <a:extLst>
                <a:ext uri="{FF2B5EF4-FFF2-40B4-BE49-F238E27FC236}">
                  <a16:creationId xmlns:a16="http://schemas.microsoft.com/office/drawing/2014/main" id="{2CBF662F-A198-4AD3-8EBC-0EC9A52B2994}"/>
                </a:ext>
              </a:extLst>
            </p:cNvPr>
            <p:cNvSpPr/>
            <p:nvPr userDrawn="1"/>
          </p:nvSpPr>
          <p:spPr>
            <a:xfrm>
              <a:off x="500743" y="-22763"/>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42E86C5-8E5F-4620-A4FB-D1F926179D18}"/>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a:extLst>
              <a:ext uri="{FF2B5EF4-FFF2-40B4-BE49-F238E27FC236}">
                <a16:creationId xmlns:a16="http://schemas.microsoft.com/office/drawing/2014/main" id="{7E0E8055-17FA-43CE-9F03-E712F496B7CF}"/>
              </a:ext>
            </a:extLst>
          </p:cNvPr>
          <p:cNvSpPr>
            <a:spLocks noGrp="1"/>
          </p:cNvSpPr>
          <p:nvPr>
            <p:ph type="ctrTitle"/>
          </p:nvPr>
        </p:nvSpPr>
        <p:spPr>
          <a:xfrm>
            <a:off x="2314031" y="2291022"/>
            <a:ext cx="7697851" cy="2275955"/>
          </a:xfrm>
        </p:spPr>
        <p:txBody>
          <a:bodyPr anchor="ctr">
            <a:normAutofit/>
          </a:bodyPr>
          <a:lstStyle/>
          <a:p>
            <a:r>
              <a:rPr lang="en-US" sz="8000" dirty="0">
                <a:solidFill>
                  <a:srgbClr val="00B050"/>
                </a:solidFill>
              </a:rPr>
              <a:t>THANK YOU</a:t>
            </a:r>
          </a:p>
        </p:txBody>
      </p:sp>
      <p:sp>
        <p:nvSpPr>
          <p:cNvPr id="29" name="Rectangle: Single Corner Snipped 28" descr="Footer accent square">
            <a:extLst>
              <a:ext uri="{FF2B5EF4-FFF2-40B4-BE49-F238E27FC236}">
                <a16:creationId xmlns:a16="http://schemas.microsoft.com/office/drawing/2014/main" id="{E01195D9-1845-4282-BE5B-F6B840BE40E1}"/>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lide Number Placeholder 5">
            <a:extLst>
              <a:ext uri="{FF2B5EF4-FFF2-40B4-BE49-F238E27FC236}">
                <a16:creationId xmlns:a16="http://schemas.microsoft.com/office/drawing/2014/main" id="{056A6478-CD2B-4077-910A-3D006C82EB9A}"/>
              </a:ext>
            </a:extLst>
          </p:cNvPr>
          <p:cNvSpPr>
            <a:spLocks noGrp="1"/>
          </p:cNvSpPr>
          <p:nvPr>
            <p:ph type="sldNum" sz="quarter" idx="4294967295"/>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20</a:t>
            </a:fld>
            <a:endParaRPr lang="en-US" dirty="0"/>
          </a:p>
        </p:txBody>
      </p:sp>
    </p:spTree>
    <p:extLst>
      <p:ext uri="{BB962C8B-B14F-4D97-AF65-F5344CB8AC3E}">
        <p14:creationId xmlns:p14="http://schemas.microsoft.com/office/powerpoint/2010/main" val="207078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ity Scape" title="City Scape">
            <a:extLst>
              <a:ext uri="{FF2B5EF4-FFF2-40B4-BE49-F238E27FC236}">
                <a16:creationId xmlns:a16="http://schemas.microsoft.com/office/drawing/2014/main" id="{361EFFB7-8B3E-491D-89F4-6C4D12965016}"/>
              </a:ext>
            </a:extLst>
          </p:cNvPr>
          <p:cNvPicPr>
            <a:picLocks noGrp="1" noChangeAspect="1"/>
          </p:cNvPicPr>
          <p:nvPr>
            <p:ph type="pic" sz="quarter" idx="15"/>
          </p:nvPr>
        </p:nvPicPr>
        <p:blipFill>
          <a:blip r:embed="rId2">
            <a:extLst>
              <a:ext uri="{BEBA8EAE-BF5A-486C-A8C5-ECC9F3942E4B}">
                <a14:imgProps xmlns:a14="http://schemas.microsoft.com/office/drawing/2010/main">
                  <a14:imgLayer r:embed="rId3">
                    <a14:imgEffect>
                      <a14:brightnessContrast bright="-33000"/>
                    </a14:imgEffect>
                  </a14:imgLayer>
                </a14:imgProps>
              </a:ext>
              <a:ext uri="{28A0092B-C50C-407E-A947-70E740481C1C}">
                <a14:useLocalDpi xmlns:a14="http://schemas.microsoft.com/office/drawing/2010/main" val="0"/>
              </a:ext>
            </a:extLst>
          </a:blip>
          <a:srcRect/>
          <a:stretch>
            <a:fillRect/>
          </a:stretch>
        </p:blipFill>
        <p:spPr/>
      </p:pic>
      <p:sp>
        <p:nvSpPr>
          <p:cNvPr id="11" name="Rectangle 10">
            <a:extLst>
              <a:ext uri="{FF2B5EF4-FFF2-40B4-BE49-F238E27FC236}">
                <a16:creationId xmlns:a16="http://schemas.microsoft.com/office/drawing/2014/main" id="{32B205EF-4045-42E3-8101-270CAA2CF42C}"/>
              </a:ext>
            </a:extLst>
          </p:cNvPr>
          <p:cNvSpPr/>
          <p:nvPr/>
        </p:nvSpPr>
        <p:spPr>
          <a:xfrm>
            <a:off x="-71016" y="0"/>
            <a:ext cx="12263015" cy="6858000"/>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nvGrpSpPr>
          <p:cNvPr id="12" name="Group 11" descr="Accent squares:  dark black open shape, shaded green block, and white block with text placeholder.">
            <a:extLst>
              <a:ext uri="{FF2B5EF4-FFF2-40B4-BE49-F238E27FC236}">
                <a16:creationId xmlns:a16="http://schemas.microsoft.com/office/drawing/2014/main" id="{1101DF86-6B00-49D3-9EFB-456055F79899}"/>
              </a:ext>
            </a:extLst>
          </p:cNvPr>
          <p:cNvGrpSpPr/>
          <p:nvPr/>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551A06BE-4DC9-42C3-9272-4EF3E833D5F5}"/>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8" name="Graphic 17" descr="Open square">
              <a:extLst>
                <a:ext uri="{FF2B5EF4-FFF2-40B4-BE49-F238E27FC236}">
                  <a16:creationId xmlns:a16="http://schemas.microsoft.com/office/drawing/2014/main" id="{42A4A83C-0C6B-4A7C-B582-33988B027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6568F216-4DE5-421A-A222-041B654BB87E}"/>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4" name="Title 3">
            <a:extLst>
              <a:ext uri="{FF2B5EF4-FFF2-40B4-BE49-F238E27FC236}">
                <a16:creationId xmlns:a16="http://schemas.microsoft.com/office/drawing/2014/main" id="{9C2EEB1E-E5B2-44FA-8D26-4D510438DDB9}"/>
              </a:ext>
            </a:extLst>
          </p:cNvPr>
          <p:cNvSpPr>
            <a:spLocks noGrp="1"/>
          </p:cNvSpPr>
          <p:nvPr>
            <p:ph type="title"/>
          </p:nvPr>
        </p:nvSpPr>
        <p:spPr>
          <a:xfrm>
            <a:off x="4506095" y="2507633"/>
            <a:ext cx="4351911" cy="1769608"/>
          </a:xfrm>
        </p:spPr>
        <p:txBody>
          <a:bodyPr>
            <a:normAutofit/>
          </a:bodyPr>
          <a:lstStyle/>
          <a:p>
            <a:r>
              <a:rPr lang="en-US" dirty="0">
                <a:solidFill>
                  <a:srgbClr val="00B050"/>
                </a:solidFill>
              </a:rPr>
              <a:t>Problem Statement</a:t>
            </a:r>
          </a:p>
        </p:txBody>
      </p:sp>
      <p:sp>
        <p:nvSpPr>
          <p:cNvPr id="8" name="Footer Placeholder 7">
            <a:extLst>
              <a:ext uri="{FF2B5EF4-FFF2-40B4-BE49-F238E27FC236}">
                <a16:creationId xmlns:a16="http://schemas.microsoft.com/office/drawing/2014/main" id="{37EAC647-D2A2-4904-B455-984AECA4DA77}"/>
              </a:ext>
            </a:extLst>
          </p:cNvPr>
          <p:cNvSpPr>
            <a:spLocks noGrp="1"/>
          </p:cNvSpPr>
          <p:nvPr>
            <p:ph type="ftr" sz="quarter" idx="16"/>
          </p:nvPr>
        </p:nvSpPr>
        <p:spPr/>
        <p:txBody>
          <a:bodyPr/>
          <a:lstStyle/>
          <a:p>
            <a:r>
              <a:rPr lang="en-US" b="1" dirty="0">
                <a:solidFill>
                  <a:srgbClr val="00B050"/>
                </a:solidFill>
              </a:rPr>
              <a:t>TeamAED</a:t>
            </a:r>
          </a:p>
        </p:txBody>
      </p:sp>
      <p:sp>
        <p:nvSpPr>
          <p:cNvPr id="14" name="Rectangle: Single Corner Snipped 13" descr="Footer accent block">
            <a:extLst>
              <a:ext uri="{FF2B5EF4-FFF2-40B4-BE49-F238E27FC236}">
                <a16:creationId xmlns:a16="http://schemas.microsoft.com/office/drawing/2014/main" id="{443EBCED-982A-454F-BC58-43B643EFA10D}"/>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a:extLst>
              <a:ext uri="{FF2B5EF4-FFF2-40B4-BE49-F238E27FC236}">
                <a16:creationId xmlns:a16="http://schemas.microsoft.com/office/drawing/2014/main" id="{571FE10C-81AC-4781-843B-B9994368CB9A}"/>
              </a:ext>
            </a:extLst>
          </p:cNvPr>
          <p:cNvSpPr>
            <a:spLocks noGrp="1"/>
          </p:cNvSpPr>
          <p:nvPr>
            <p:ph type="sldNum" sz="quarter" idx="17"/>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3</a:t>
            </a:fld>
            <a:endParaRPr lang="en-US" dirty="0"/>
          </a:p>
        </p:txBody>
      </p:sp>
    </p:spTree>
    <p:extLst>
      <p:ext uri="{BB962C8B-B14F-4D97-AF65-F5344CB8AC3E}">
        <p14:creationId xmlns:p14="http://schemas.microsoft.com/office/powerpoint/2010/main" val="4236326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wo buildings" title="two buildings">
            <a:extLst>
              <a:ext uri="{FF2B5EF4-FFF2-40B4-BE49-F238E27FC236}">
                <a16:creationId xmlns:a16="http://schemas.microsoft.com/office/drawing/2014/main" id="{59B4175B-2237-4E2B-8940-03CD8C850446}"/>
              </a:ext>
            </a:extLst>
          </p:cNvPr>
          <p:cNvPicPr>
            <a:picLocks noGrp="1" noChangeAspect="1"/>
          </p:cNvPicPr>
          <p:nvPr>
            <p:ph type="pic" idx="1"/>
          </p:nvPr>
        </p:nvPicPr>
        <p:blipFill>
          <a:blip r:embed="rId2">
            <a:extLst>
              <a:ext uri="{BEBA8EAE-BF5A-486C-A8C5-ECC9F3942E4B}">
                <a14:imgProps xmlns:a14="http://schemas.microsoft.com/office/drawing/2010/main">
                  <a14:imgLayer r:embed="rId3">
                    <a14:imgEffect>
                      <a14:brightnessContrast bright="-30000" contrast="45000"/>
                    </a14:imgEffect>
                  </a14:imgLayer>
                </a14:imgProps>
              </a:ext>
              <a:ext uri="{28A0092B-C50C-407E-A947-70E740481C1C}">
                <a14:useLocalDpi xmlns:a14="http://schemas.microsoft.com/office/drawing/2010/main" val="0"/>
              </a:ext>
            </a:extLst>
          </a:blip>
          <a:srcRect/>
          <a:stretch>
            <a:fillRect/>
          </a:stretch>
        </p:blipFill>
        <p:spPr>
          <a:effectLst>
            <a:glow rad="825500">
              <a:schemeClr val="accent1"/>
            </a:glow>
            <a:reflection blurRad="469900" endPos="65000" dir="5400000" sy="-100000" algn="bl" rotWithShape="0"/>
          </a:effectLst>
        </p:spPr>
      </p:pic>
      <p:sp>
        <p:nvSpPr>
          <p:cNvPr id="12" name="Rectangle 11">
            <a:extLst>
              <a:ext uri="{FF2B5EF4-FFF2-40B4-BE49-F238E27FC236}">
                <a16:creationId xmlns:a16="http://schemas.microsoft.com/office/drawing/2014/main" id="{663F03C3-322B-449C-A477-EA1D99EDC624}"/>
              </a:ext>
            </a:extLst>
          </p:cNvPr>
          <p:cNvSpPr/>
          <p:nvPr/>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3" name="Rectangle 12" descr="White background square">
            <a:extLst>
              <a:ext uri="{FF2B5EF4-FFF2-40B4-BE49-F238E27FC236}">
                <a16:creationId xmlns:a16="http://schemas.microsoft.com/office/drawing/2014/main" id="{AA0E0CBA-1F82-43A8-9DE3-F0F883DB2D26}"/>
              </a:ext>
            </a:extLst>
          </p:cNvPr>
          <p:cNvSpPr/>
          <p:nvPr/>
        </p:nvSpPr>
        <p:spPr>
          <a:xfrm>
            <a:off x="957943" y="655467"/>
            <a:ext cx="5464629" cy="5217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E79DECD2-B85E-4CB3-BBFB-C64131454B65}"/>
              </a:ext>
            </a:extLst>
          </p:cNvPr>
          <p:cNvSpPr>
            <a:spLocks noGrp="1"/>
          </p:cNvSpPr>
          <p:nvPr>
            <p:ph type="body" sz="half" idx="2"/>
          </p:nvPr>
        </p:nvSpPr>
        <p:spPr>
          <a:xfrm>
            <a:off x="673868" y="655467"/>
            <a:ext cx="5748704" cy="5094702"/>
          </a:xfrm>
        </p:spPr>
        <p:txBody>
          <a:bodyPr>
            <a:normAutofit/>
          </a:bodyPr>
          <a:lstStyle/>
          <a:p>
            <a:pPr marL="285750" indent="-285750">
              <a:buFont typeface="Arial" panose="020B0604020202020204" pitchFamily="34" charset="0"/>
              <a:buChar char="•"/>
            </a:pPr>
            <a:r>
              <a:rPr lang="en-US" dirty="0"/>
              <a:t>The purpose of this project is to provide aid to people who are affected during civil wars/ natural calamities so they have no resources with them. </a:t>
            </a:r>
          </a:p>
          <a:p>
            <a:pPr marL="285750" indent="-285750">
              <a:buFont typeface="Arial" panose="020B0604020202020204" pitchFamily="34" charset="0"/>
              <a:buChar char="•"/>
            </a:pPr>
            <a:r>
              <a:rPr lang="en-US" dirty="0"/>
              <a:t>These destructed areas have a scarcity of food, medical aid, shelter. It is a humanitarian act to help such mentally and physically affected people. </a:t>
            </a:r>
          </a:p>
          <a:p>
            <a:pPr marL="285750" indent="-285750">
              <a:buFont typeface="Arial" panose="020B0604020202020204" pitchFamily="34" charset="0"/>
              <a:buChar char="•"/>
            </a:pPr>
            <a:r>
              <a:rPr lang="en-US" dirty="0"/>
              <a:t>These people become refugees due to such problems and accommodating them in other countries via immigration becomes important. </a:t>
            </a:r>
          </a:p>
          <a:p>
            <a:pPr marL="285750" indent="-285750">
              <a:buFont typeface="Arial" panose="020B0604020202020204" pitchFamily="34" charset="0"/>
              <a:buChar char="•"/>
            </a:pPr>
            <a:r>
              <a:rPr lang="en-US" dirty="0"/>
              <a:t>For example, the current civil war in Syria which is going on since 7 years has caused a lot of destruction mainly affecting its citizens. </a:t>
            </a:r>
          </a:p>
          <a:p>
            <a:endParaRPr lang="en-US" dirty="0"/>
          </a:p>
        </p:txBody>
      </p:sp>
      <p:sp>
        <p:nvSpPr>
          <p:cNvPr id="2" name="Footer Placeholder 1">
            <a:extLst>
              <a:ext uri="{FF2B5EF4-FFF2-40B4-BE49-F238E27FC236}">
                <a16:creationId xmlns:a16="http://schemas.microsoft.com/office/drawing/2014/main" id="{B9BB9BB1-292D-4569-BA74-3E766701DB15}"/>
              </a:ext>
            </a:extLst>
          </p:cNvPr>
          <p:cNvSpPr>
            <a:spLocks noGrp="1"/>
          </p:cNvSpPr>
          <p:nvPr>
            <p:ph type="ftr" sz="quarter" idx="14"/>
          </p:nvPr>
        </p:nvSpPr>
        <p:spPr>
          <a:xfrm>
            <a:off x="411564" y="6504432"/>
            <a:ext cx="4114800" cy="480640"/>
          </a:xfrm>
        </p:spPr>
        <p:txBody>
          <a:bodyPr/>
          <a:lstStyle/>
          <a:p>
            <a:r>
              <a:rPr lang="en-US" b="1" dirty="0">
                <a:solidFill>
                  <a:srgbClr val="00B050"/>
                </a:solidFill>
              </a:rPr>
              <a:t>TeamAED</a:t>
            </a:r>
          </a:p>
        </p:txBody>
      </p:sp>
      <p:sp>
        <p:nvSpPr>
          <p:cNvPr id="11" name="Rectangle: Single Corner Snipped 10" descr="Footer accent block">
            <a:extLst>
              <a:ext uri="{FF2B5EF4-FFF2-40B4-BE49-F238E27FC236}">
                <a16:creationId xmlns:a16="http://schemas.microsoft.com/office/drawing/2014/main" id="{85DF53DB-409B-49FA-A52D-E30AD84AED76}"/>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Slide Number Placeholder 3">
            <a:extLst>
              <a:ext uri="{FF2B5EF4-FFF2-40B4-BE49-F238E27FC236}">
                <a16:creationId xmlns:a16="http://schemas.microsoft.com/office/drawing/2014/main" id="{5564D90B-FC4E-4781-9E54-536CECF8BA47}"/>
              </a:ext>
            </a:extLst>
          </p:cNvPr>
          <p:cNvSpPr>
            <a:spLocks noGrp="1"/>
          </p:cNvSpPr>
          <p:nvPr>
            <p:ph type="sldNum" sz="quarter" idx="15"/>
          </p:nvPr>
        </p:nvSpPr>
        <p:spPr/>
        <p:txBody>
          <a:bodyPr/>
          <a:lstStyle/>
          <a:p>
            <a:fld id="{8C2E478F-E849-4A8C-AF1F-CBCC78A7CBFA}" type="slidenum">
              <a:rPr lang="en-US" smtClean="0"/>
              <a:pPr/>
              <a:t>4</a:t>
            </a:fld>
            <a:endParaRPr lang="en-US" dirty="0"/>
          </a:p>
        </p:txBody>
      </p:sp>
      <p:pic>
        <p:nvPicPr>
          <p:cNvPr id="16" name="Picture 15">
            <a:extLst>
              <a:ext uri="{FF2B5EF4-FFF2-40B4-BE49-F238E27FC236}">
                <a16:creationId xmlns:a16="http://schemas.microsoft.com/office/drawing/2014/main" id="{D4E59DA5-E107-4325-B1F3-650141DFC43D}"/>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406463" y="3527608"/>
            <a:ext cx="3464170" cy="3293845"/>
          </a:xfrm>
          <a:prstGeom prst="rect">
            <a:avLst/>
          </a:prstGeom>
        </p:spPr>
      </p:pic>
    </p:spTree>
    <p:extLst>
      <p:ext uri="{BB962C8B-B14F-4D97-AF65-F5344CB8AC3E}">
        <p14:creationId xmlns:p14="http://schemas.microsoft.com/office/powerpoint/2010/main" val="48532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ity Scape" title="City Scape">
            <a:extLst>
              <a:ext uri="{FF2B5EF4-FFF2-40B4-BE49-F238E27FC236}">
                <a16:creationId xmlns:a16="http://schemas.microsoft.com/office/drawing/2014/main" id="{5E06080F-9F80-49D4-9D28-F3FD457E4278}"/>
              </a:ext>
            </a:extLst>
          </p:cNvPr>
          <p:cNvPicPr>
            <a:picLocks noGrp="1" noChangeAspect="1"/>
          </p:cNvPicPr>
          <p:nvPr>
            <p:ph type="pic" sz="quarter" idx="15"/>
          </p:nvPr>
        </p:nvPicPr>
        <p:blipFill>
          <a:blip r:embed="rId2">
            <a:extLst>
              <a:ext uri="{BEBA8EAE-BF5A-486C-A8C5-ECC9F3942E4B}">
                <a14:imgProps xmlns:a14="http://schemas.microsoft.com/office/drawing/2010/main">
                  <a14:imgLayer r:embed="rId3">
                    <a14:imgEffect>
                      <a14:brightnessContrast bright="-25000" contrast="18000"/>
                    </a14:imgEffect>
                  </a14:imgLayer>
                </a14:imgProps>
              </a:ext>
              <a:ext uri="{28A0092B-C50C-407E-A947-70E740481C1C}">
                <a14:useLocalDpi xmlns:a14="http://schemas.microsoft.com/office/drawing/2010/main" val="0"/>
              </a:ext>
            </a:extLst>
          </a:blip>
          <a:srcRect/>
          <a:stretch>
            <a:fillRect/>
          </a:stretch>
        </p:blipFill>
        <p:spPr/>
      </p:pic>
      <p:grpSp>
        <p:nvGrpSpPr>
          <p:cNvPr id="31" name="Group 30" descr="Accent squares:  dark black open shape, shaded green block, and white block with text placeholder.">
            <a:extLst>
              <a:ext uri="{FF2B5EF4-FFF2-40B4-BE49-F238E27FC236}">
                <a16:creationId xmlns:a16="http://schemas.microsoft.com/office/drawing/2014/main" id="{CDA17D7C-7C63-439C-8B50-C9B0F0F9AAF7}"/>
              </a:ext>
            </a:extLst>
          </p:cNvPr>
          <p:cNvGrpSpPr/>
          <p:nvPr/>
        </p:nvGrpSpPr>
        <p:grpSpPr>
          <a:xfrm flipH="1">
            <a:off x="4195027" y="223314"/>
            <a:ext cx="7433283" cy="5995838"/>
            <a:chOff x="252031" y="391887"/>
            <a:chExt cx="7433283" cy="6215741"/>
          </a:xfrm>
        </p:grpSpPr>
        <p:sp>
          <p:nvSpPr>
            <p:cNvPr id="32" name="Rectangle 31">
              <a:extLst>
                <a:ext uri="{FF2B5EF4-FFF2-40B4-BE49-F238E27FC236}">
                  <a16:creationId xmlns:a16="http://schemas.microsoft.com/office/drawing/2014/main" id="{32FD79E9-DA87-4AE3-AB4F-454E8B1C7E28}"/>
                </a:ext>
              </a:extLst>
            </p:cNvPr>
            <p:cNvSpPr/>
            <p:nvPr userDrawn="1"/>
          </p:nvSpPr>
          <p:spPr>
            <a:xfrm>
              <a:off x="609600" y="391887"/>
              <a:ext cx="7075714" cy="5878284"/>
            </a:xfrm>
            <a:prstGeom prst="rect">
              <a:avLst/>
            </a:prstGeom>
            <a:noFill/>
            <a:ln w="1270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0DB13C1-B4FB-4D33-A199-5BB34983AB47}"/>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34" name="Rectangle 33">
              <a:extLst>
                <a:ext uri="{FF2B5EF4-FFF2-40B4-BE49-F238E27FC236}">
                  <a16:creationId xmlns:a16="http://schemas.microsoft.com/office/drawing/2014/main" id="{97CAE694-E5D7-45D8-80CE-4067B6610E53}"/>
                </a:ext>
              </a:extLst>
            </p:cNvPr>
            <p:cNvSpPr/>
            <p:nvPr userDrawn="1"/>
          </p:nvSpPr>
          <p:spPr>
            <a:xfrm>
              <a:off x="252031" y="680315"/>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p:txBody>
          <a:bodyPr/>
          <a:lstStyle/>
          <a:p>
            <a:r>
              <a:rPr lang="en-US" dirty="0">
                <a:solidFill>
                  <a:srgbClr val="00B050"/>
                </a:solidFill>
              </a:rPr>
              <a:t>Approach</a:t>
            </a:r>
          </a:p>
        </p:txBody>
      </p:sp>
      <p:sp>
        <p:nvSpPr>
          <p:cNvPr id="4" name="Content Placeholder 3">
            <a:extLst>
              <a:ext uri="{FF2B5EF4-FFF2-40B4-BE49-F238E27FC236}">
                <a16:creationId xmlns:a16="http://schemas.microsoft.com/office/drawing/2014/main" id="{2885A4AC-9AA0-4EFF-8162-609223BF5D70}"/>
              </a:ext>
            </a:extLst>
          </p:cNvPr>
          <p:cNvSpPr>
            <a:spLocks noGrp="1"/>
          </p:cNvSpPr>
          <p:nvPr>
            <p:ph idx="1"/>
          </p:nvPr>
        </p:nvSpPr>
        <p:spPr>
          <a:xfrm>
            <a:off x="5246770" y="1853967"/>
            <a:ext cx="6117771" cy="3676128"/>
          </a:xfrm>
        </p:spPr>
        <p:txBody>
          <a:bodyPr>
            <a:normAutofit fontScale="92500" lnSpcReduction="20000"/>
          </a:bodyPr>
          <a:lstStyle/>
          <a:p>
            <a:r>
              <a:rPr lang="en-US" dirty="0"/>
              <a:t>We will be developing a Refugee Aid Management System application that will help the affected people to get the resources (food, shelter, medical aid). The organization employees will register for the refugees who are willing to migrate to different countries. Later this data is handed to a particular embassy which further verifies for the refugee and then this data is sent to the immigration office of the other country.</a:t>
            </a:r>
          </a:p>
          <a:p>
            <a:r>
              <a:rPr lang="en-US" dirty="0"/>
              <a:t>There is another Aid organization which sends request to different NGOs for the rescue. Here NGOs from different countries can communicate with each other. </a:t>
            </a:r>
          </a:p>
          <a:p>
            <a:r>
              <a:rPr lang="en-US" dirty="0"/>
              <a:t>This application will be a swing application to simulate how Refugee Aid Management System works for destructed countries. </a:t>
            </a:r>
          </a:p>
        </p:txBody>
      </p:sp>
      <p:sp>
        <p:nvSpPr>
          <p:cNvPr id="11" name="Rectangle: Single Corner Snipped 10" descr="Footer accent box">
            <a:extLst>
              <a:ext uri="{FF2B5EF4-FFF2-40B4-BE49-F238E27FC236}">
                <a16:creationId xmlns:a16="http://schemas.microsoft.com/office/drawing/2014/main" id="{851F9C8F-B284-4FE9-A76C-49BE3BEE3853}"/>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a:extLst>
              <a:ext uri="{FF2B5EF4-FFF2-40B4-BE49-F238E27FC236}">
                <a16:creationId xmlns:a16="http://schemas.microsoft.com/office/drawing/2014/main" id="{75EF0122-21C6-4139-B8D0-688B2553C487}"/>
              </a:ext>
            </a:extLst>
          </p:cNvPr>
          <p:cNvSpPr>
            <a:spLocks noGrp="1"/>
          </p:cNvSpPr>
          <p:nvPr>
            <p:ph type="sldNum" sz="quarter" idx="17"/>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5</a:t>
            </a:fld>
            <a:endParaRPr lang="en-US" dirty="0"/>
          </a:p>
        </p:txBody>
      </p:sp>
      <p:sp>
        <p:nvSpPr>
          <p:cNvPr id="14" name="Footer Placeholder 1">
            <a:extLst>
              <a:ext uri="{FF2B5EF4-FFF2-40B4-BE49-F238E27FC236}">
                <a16:creationId xmlns:a16="http://schemas.microsoft.com/office/drawing/2014/main" id="{40A70DF3-469F-4341-BD09-38191F9ED37B}"/>
              </a:ext>
            </a:extLst>
          </p:cNvPr>
          <p:cNvSpPr txBox="1">
            <a:spLocks/>
          </p:cNvSpPr>
          <p:nvPr/>
        </p:nvSpPr>
        <p:spPr>
          <a:xfrm>
            <a:off x="191755" y="6448330"/>
            <a:ext cx="4114800" cy="48064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rgbClr val="00B050"/>
                </a:solidFill>
              </a:rPr>
              <a:t>TeamAED</a:t>
            </a:r>
            <a:endParaRPr lang="en-US" b="1" dirty="0">
              <a:solidFill>
                <a:srgbClr val="00B050"/>
              </a:solidFill>
            </a:endParaRPr>
          </a:p>
        </p:txBody>
      </p:sp>
    </p:spTree>
    <p:extLst>
      <p:ext uri="{BB962C8B-B14F-4D97-AF65-F5344CB8AC3E}">
        <p14:creationId xmlns:p14="http://schemas.microsoft.com/office/powerpoint/2010/main" val="259734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1E8DE-A8B8-4A8D-9B06-D2E20CEA1F2B}"/>
              </a:ext>
            </a:extLst>
          </p:cNvPr>
          <p:cNvSpPr>
            <a:spLocks noGrp="1"/>
          </p:cNvSpPr>
          <p:nvPr>
            <p:ph type="ctrTitle"/>
          </p:nvPr>
        </p:nvSpPr>
        <p:spPr>
          <a:xfrm>
            <a:off x="2721034" y="144288"/>
            <a:ext cx="5851466" cy="625824"/>
          </a:xfrm>
        </p:spPr>
        <p:txBody>
          <a:bodyPr>
            <a:normAutofit/>
          </a:bodyPr>
          <a:lstStyle/>
          <a:p>
            <a:r>
              <a:rPr lang="en-US" sz="3200" dirty="0">
                <a:solidFill>
                  <a:srgbClr val="00B050"/>
                </a:solidFill>
              </a:rPr>
              <a:t>OBJECT MODEL</a:t>
            </a:r>
          </a:p>
        </p:txBody>
      </p:sp>
      <p:sp>
        <p:nvSpPr>
          <p:cNvPr id="3" name="Subtitle 2">
            <a:extLst>
              <a:ext uri="{FF2B5EF4-FFF2-40B4-BE49-F238E27FC236}">
                <a16:creationId xmlns:a16="http://schemas.microsoft.com/office/drawing/2014/main" id="{850377AE-C188-42BE-8A70-50ABABAE4F35}"/>
              </a:ext>
            </a:extLst>
          </p:cNvPr>
          <p:cNvSpPr>
            <a:spLocks noGrp="1"/>
          </p:cNvSpPr>
          <p:nvPr>
            <p:ph type="subTitle" idx="1"/>
          </p:nvPr>
        </p:nvSpPr>
        <p:spPr>
          <a:xfrm>
            <a:off x="2861710" y="770111"/>
            <a:ext cx="5649244" cy="293758"/>
          </a:xfrm>
        </p:spPr>
        <p:txBody>
          <a:bodyPr>
            <a:noAutofit/>
          </a:bodyPr>
          <a:lstStyle/>
          <a:p>
            <a:r>
              <a:rPr lang="en-US" sz="1600" b="1" dirty="0">
                <a:solidFill>
                  <a:srgbClr val="038B30"/>
                </a:solidFill>
                <a:latin typeface="Arial Black" panose="020B0A04020102020204" pitchFamily="34" charset="0"/>
              </a:rPr>
              <a:t>For Refugee Aid System</a:t>
            </a:r>
          </a:p>
        </p:txBody>
      </p:sp>
      <p:sp>
        <p:nvSpPr>
          <p:cNvPr id="6" name="Footer Placeholder 1">
            <a:extLst>
              <a:ext uri="{FF2B5EF4-FFF2-40B4-BE49-F238E27FC236}">
                <a16:creationId xmlns:a16="http://schemas.microsoft.com/office/drawing/2014/main" id="{F676C0BB-498A-4124-B688-70F0F2207DE1}"/>
              </a:ext>
            </a:extLst>
          </p:cNvPr>
          <p:cNvSpPr txBox="1">
            <a:spLocks/>
          </p:cNvSpPr>
          <p:nvPr/>
        </p:nvSpPr>
        <p:spPr>
          <a:xfrm>
            <a:off x="253302" y="6473392"/>
            <a:ext cx="4114800" cy="48064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rgbClr val="00B050"/>
                </a:solidFill>
              </a:rPr>
              <a:t>TeamAED</a:t>
            </a:r>
            <a:endParaRPr lang="en-US" b="1" dirty="0">
              <a:solidFill>
                <a:srgbClr val="00B050"/>
              </a:solidFill>
            </a:endParaRPr>
          </a:p>
        </p:txBody>
      </p:sp>
      <p:pic>
        <p:nvPicPr>
          <p:cNvPr id="4" name="Picture 3">
            <a:extLst>
              <a:ext uri="{FF2B5EF4-FFF2-40B4-BE49-F238E27FC236}">
                <a16:creationId xmlns:a16="http://schemas.microsoft.com/office/drawing/2014/main" id="{84A1AAEA-81D0-4879-8742-C9FF2178A174}"/>
              </a:ext>
            </a:extLst>
          </p:cNvPr>
          <p:cNvPicPr>
            <a:picLocks noChangeAspect="1"/>
          </p:cNvPicPr>
          <p:nvPr/>
        </p:nvPicPr>
        <p:blipFill>
          <a:blip r:embed="rId2"/>
          <a:stretch>
            <a:fillRect/>
          </a:stretch>
        </p:blipFill>
        <p:spPr>
          <a:xfrm>
            <a:off x="704850" y="1309687"/>
            <a:ext cx="10782300" cy="4985605"/>
          </a:xfrm>
          <a:prstGeom prst="rect">
            <a:avLst/>
          </a:prstGeom>
        </p:spPr>
      </p:pic>
    </p:spTree>
    <p:extLst>
      <p:ext uri="{BB962C8B-B14F-4D97-AF65-F5344CB8AC3E}">
        <p14:creationId xmlns:p14="http://schemas.microsoft.com/office/powerpoint/2010/main" val="4005817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033542F-D085-445E-BEBE-DEE6D4F79CAD}"/>
              </a:ext>
            </a:extLst>
          </p:cNvPr>
          <p:cNvSpPr>
            <a:spLocks noGrp="1"/>
          </p:cNvSpPr>
          <p:nvPr>
            <p:ph type="body" idx="1"/>
          </p:nvPr>
        </p:nvSpPr>
        <p:spPr>
          <a:xfrm>
            <a:off x="573881" y="600428"/>
            <a:ext cx="3464717" cy="823912"/>
          </a:xfrm>
        </p:spPr>
        <p:txBody>
          <a:bodyPr/>
          <a:lstStyle/>
          <a:p>
            <a:r>
              <a:rPr lang="en-US" dirty="0">
                <a:solidFill>
                  <a:srgbClr val="00B050"/>
                </a:solidFill>
              </a:rPr>
              <a:t>Functionalities</a:t>
            </a:r>
          </a:p>
        </p:txBody>
      </p:sp>
      <p:sp>
        <p:nvSpPr>
          <p:cNvPr id="5" name="Content Placeholder 4">
            <a:extLst>
              <a:ext uri="{FF2B5EF4-FFF2-40B4-BE49-F238E27FC236}">
                <a16:creationId xmlns:a16="http://schemas.microsoft.com/office/drawing/2014/main" id="{FDF153A6-0E4B-417F-85BB-FD8402B100BD}"/>
              </a:ext>
            </a:extLst>
          </p:cNvPr>
          <p:cNvSpPr>
            <a:spLocks noGrp="1"/>
          </p:cNvSpPr>
          <p:nvPr>
            <p:ph sz="half" idx="2"/>
          </p:nvPr>
        </p:nvSpPr>
        <p:spPr>
          <a:xfrm>
            <a:off x="573882" y="1424340"/>
            <a:ext cx="3655218" cy="5152306"/>
          </a:xfrm>
        </p:spPr>
        <p:txBody>
          <a:bodyPr>
            <a:normAutofit/>
          </a:bodyPr>
          <a:lstStyle/>
          <a:p>
            <a:r>
              <a:rPr lang="en-US" dirty="0"/>
              <a:t>Refugee Registration Screen</a:t>
            </a:r>
          </a:p>
          <a:p>
            <a:r>
              <a:rPr lang="en-US" dirty="0"/>
              <a:t>Manager Login Screen</a:t>
            </a:r>
          </a:p>
          <a:p>
            <a:r>
              <a:rPr lang="en-US" dirty="0"/>
              <a:t>Manager Screen to send request Embassy</a:t>
            </a:r>
          </a:p>
          <a:p>
            <a:r>
              <a:rPr lang="en-US" dirty="0"/>
              <a:t>Checking Screen to check received refugee data from UNO</a:t>
            </a:r>
          </a:p>
          <a:p>
            <a:r>
              <a:rPr lang="en-US" dirty="0"/>
              <a:t>Approval Screen to send data to immigration office</a:t>
            </a:r>
          </a:p>
          <a:p>
            <a:r>
              <a:rPr lang="en-US" dirty="0"/>
              <a:t>Visa officer Screen to Reject/Approve Immigration</a:t>
            </a:r>
          </a:p>
          <a:p>
            <a:endParaRPr lang="en-US" dirty="0"/>
          </a:p>
        </p:txBody>
      </p:sp>
      <p:sp>
        <p:nvSpPr>
          <p:cNvPr id="6" name="Text Placeholder 5">
            <a:extLst>
              <a:ext uri="{FF2B5EF4-FFF2-40B4-BE49-F238E27FC236}">
                <a16:creationId xmlns:a16="http://schemas.microsoft.com/office/drawing/2014/main" id="{89C32B2A-F443-47DA-A5C9-E0CCEC6C2F29}"/>
              </a:ext>
            </a:extLst>
          </p:cNvPr>
          <p:cNvSpPr>
            <a:spLocks noGrp="1"/>
          </p:cNvSpPr>
          <p:nvPr>
            <p:ph type="body" idx="13"/>
          </p:nvPr>
        </p:nvSpPr>
        <p:spPr>
          <a:xfrm>
            <a:off x="8058150" y="600428"/>
            <a:ext cx="3464717" cy="823912"/>
          </a:xfrm>
        </p:spPr>
        <p:txBody>
          <a:bodyPr/>
          <a:lstStyle/>
          <a:p>
            <a:r>
              <a:rPr lang="en-US" dirty="0">
                <a:solidFill>
                  <a:srgbClr val="00B050"/>
                </a:solidFill>
              </a:rPr>
              <a:t>Additional Functionalities</a:t>
            </a:r>
          </a:p>
        </p:txBody>
      </p:sp>
      <p:sp>
        <p:nvSpPr>
          <p:cNvPr id="7" name="Content Placeholder 6">
            <a:extLst>
              <a:ext uri="{FF2B5EF4-FFF2-40B4-BE49-F238E27FC236}">
                <a16:creationId xmlns:a16="http://schemas.microsoft.com/office/drawing/2014/main" id="{53DDF559-AB16-43D3-96DE-5FD6A71C1A24}"/>
              </a:ext>
            </a:extLst>
          </p:cNvPr>
          <p:cNvSpPr>
            <a:spLocks noGrp="1"/>
          </p:cNvSpPr>
          <p:nvPr>
            <p:ph sz="half" idx="14"/>
          </p:nvPr>
        </p:nvSpPr>
        <p:spPr>
          <a:xfrm>
            <a:off x="7728438" y="1424340"/>
            <a:ext cx="3889680" cy="4368448"/>
          </a:xfrm>
        </p:spPr>
        <p:txBody>
          <a:bodyPr/>
          <a:lstStyle/>
          <a:p>
            <a:r>
              <a:rPr lang="en-US" dirty="0"/>
              <a:t>Serialization and Deserialization</a:t>
            </a:r>
          </a:p>
          <a:p>
            <a:pPr marL="0" indent="0">
              <a:buNone/>
            </a:pPr>
            <a:r>
              <a:rPr lang="en-US" sz="1200" dirty="0"/>
              <a:t>- Used for Refugee details</a:t>
            </a:r>
          </a:p>
          <a:p>
            <a:r>
              <a:rPr lang="en-US" dirty="0"/>
              <a:t>Google Maps </a:t>
            </a:r>
          </a:p>
          <a:p>
            <a:pPr marL="0" indent="0">
              <a:buNone/>
            </a:pPr>
            <a:r>
              <a:rPr lang="en-US" sz="1200" dirty="0"/>
              <a:t>- To show current location of NGO receiving request</a:t>
            </a:r>
          </a:p>
          <a:p>
            <a:r>
              <a:rPr lang="en-US" dirty="0"/>
              <a:t>Graphical Representation using Pie Charts </a:t>
            </a:r>
          </a:p>
          <a:p>
            <a:pPr marL="0" indent="0">
              <a:buNone/>
            </a:pPr>
            <a:r>
              <a:rPr lang="en-US" sz="1200" dirty="0"/>
              <a:t>- Representing number of immigrants in particular country</a:t>
            </a:r>
          </a:p>
          <a:p>
            <a:pPr marL="0" indent="0">
              <a:buNone/>
            </a:pPr>
            <a:r>
              <a:rPr lang="en-US" sz="1200" dirty="0"/>
              <a:t>- Representing percentage of countries approving immigration request</a:t>
            </a:r>
          </a:p>
          <a:p>
            <a:r>
              <a:rPr lang="en-US" dirty="0"/>
              <a:t>Pdf Generation</a:t>
            </a:r>
          </a:p>
          <a:p>
            <a:pPr marL="0" indent="0">
              <a:buNone/>
            </a:pPr>
            <a:r>
              <a:rPr lang="en-US" sz="1200" dirty="0"/>
              <a:t>- Generated with Refugee Details</a:t>
            </a:r>
          </a:p>
        </p:txBody>
      </p:sp>
      <p:sp>
        <p:nvSpPr>
          <p:cNvPr id="30" name="Slide Number Placeholder 29">
            <a:extLst>
              <a:ext uri="{FF2B5EF4-FFF2-40B4-BE49-F238E27FC236}">
                <a16:creationId xmlns:a16="http://schemas.microsoft.com/office/drawing/2014/main" id="{2F6ECD0F-66E9-4D96-8436-105A25A341A2}"/>
              </a:ext>
            </a:extLst>
          </p:cNvPr>
          <p:cNvSpPr>
            <a:spLocks noGrp="1"/>
          </p:cNvSpPr>
          <p:nvPr>
            <p:ph type="sldNum" sz="quarter" idx="17"/>
          </p:nvPr>
        </p:nvSpPr>
        <p:spPr/>
        <p:txBody>
          <a:bodyPr/>
          <a:lstStyle/>
          <a:p>
            <a:fld id="{8C2E478F-E849-4A8C-AF1F-CBCC78A7CBFA}" type="slidenum">
              <a:rPr lang="en-US" smtClean="0"/>
              <a:pPr/>
              <a:t>7</a:t>
            </a:fld>
            <a:endParaRPr lang="en-US" dirty="0"/>
          </a:p>
        </p:txBody>
      </p:sp>
      <p:sp>
        <p:nvSpPr>
          <p:cNvPr id="38" name="Title 37" hidden="1">
            <a:extLst>
              <a:ext uri="{FF2B5EF4-FFF2-40B4-BE49-F238E27FC236}">
                <a16:creationId xmlns:a16="http://schemas.microsoft.com/office/drawing/2014/main" id="{4C646910-F4B3-42FF-94CF-BEAFDD606400}"/>
              </a:ext>
            </a:extLst>
          </p:cNvPr>
          <p:cNvSpPr>
            <a:spLocks noGrp="1"/>
          </p:cNvSpPr>
          <p:nvPr>
            <p:ph type="title"/>
          </p:nvPr>
        </p:nvSpPr>
        <p:spPr/>
        <p:txBody>
          <a:bodyPr/>
          <a:lstStyle/>
          <a:p>
            <a:r>
              <a:rPr lang="en-US" dirty="0"/>
              <a:t>Title</a:t>
            </a:r>
          </a:p>
        </p:txBody>
      </p:sp>
      <p:sp>
        <p:nvSpPr>
          <p:cNvPr id="11" name="Footer Placeholder 1">
            <a:extLst>
              <a:ext uri="{FF2B5EF4-FFF2-40B4-BE49-F238E27FC236}">
                <a16:creationId xmlns:a16="http://schemas.microsoft.com/office/drawing/2014/main" id="{9E8C17A7-3CFE-4F68-BF77-E3DF3443F07C}"/>
              </a:ext>
            </a:extLst>
          </p:cNvPr>
          <p:cNvSpPr txBox="1">
            <a:spLocks/>
          </p:cNvSpPr>
          <p:nvPr/>
        </p:nvSpPr>
        <p:spPr>
          <a:xfrm>
            <a:off x="344091" y="6301964"/>
            <a:ext cx="4114800" cy="48064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rgbClr val="2F3342"/>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rgbClr val="2F3342"/>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200" kern="1200">
                <a:solidFill>
                  <a:srgbClr val="2F3342"/>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100" kern="1200">
                <a:solidFill>
                  <a:srgbClr val="2F3342"/>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100" kern="1200">
                <a:solidFill>
                  <a:srgbClr val="2F334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B050"/>
                </a:solidFill>
              </a:rPr>
              <a:t>TeamAED</a:t>
            </a:r>
          </a:p>
        </p:txBody>
      </p:sp>
      <p:pic>
        <p:nvPicPr>
          <p:cNvPr id="19" name="Picture 18">
            <a:extLst>
              <a:ext uri="{FF2B5EF4-FFF2-40B4-BE49-F238E27FC236}">
                <a16:creationId xmlns:a16="http://schemas.microsoft.com/office/drawing/2014/main" id="{DB7EA97F-DBF5-41CD-BA7E-531D87BE1D1E}"/>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038598" y="1803227"/>
            <a:ext cx="3597739" cy="4498737"/>
          </a:xfrm>
          <a:prstGeom prst="rect">
            <a:avLst/>
          </a:prstGeom>
        </p:spPr>
      </p:pic>
    </p:spTree>
    <p:extLst>
      <p:ext uri="{BB962C8B-B14F-4D97-AF65-F5344CB8AC3E}">
        <p14:creationId xmlns:p14="http://schemas.microsoft.com/office/powerpoint/2010/main" val="3174381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650FA-872F-44B2-ABC2-E628A79324A9}"/>
              </a:ext>
            </a:extLst>
          </p:cNvPr>
          <p:cNvSpPr>
            <a:spLocks noGrp="1"/>
          </p:cNvSpPr>
          <p:nvPr>
            <p:ph type="ctrTitle"/>
          </p:nvPr>
        </p:nvSpPr>
        <p:spPr>
          <a:xfrm>
            <a:off x="2791372" y="1482287"/>
            <a:ext cx="6609256" cy="780947"/>
          </a:xfrm>
        </p:spPr>
        <p:txBody>
          <a:bodyPr/>
          <a:lstStyle/>
          <a:p>
            <a:r>
              <a:rPr lang="en-US" dirty="0">
                <a:solidFill>
                  <a:srgbClr val="00B050"/>
                </a:solidFill>
              </a:rPr>
              <a:t>USECASES</a:t>
            </a:r>
          </a:p>
        </p:txBody>
      </p:sp>
      <p:sp>
        <p:nvSpPr>
          <p:cNvPr id="3" name="Subtitle 2">
            <a:extLst>
              <a:ext uri="{FF2B5EF4-FFF2-40B4-BE49-F238E27FC236}">
                <a16:creationId xmlns:a16="http://schemas.microsoft.com/office/drawing/2014/main" id="{FC67B5B1-9AD1-4F72-905A-E46D72C9BA8A}"/>
              </a:ext>
            </a:extLst>
          </p:cNvPr>
          <p:cNvSpPr>
            <a:spLocks noGrp="1"/>
          </p:cNvSpPr>
          <p:nvPr>
            <p:ph type="subTitle" idx="1"/>
          </p:nvPr>
        </p:nvSpPr>
        <p:spPr>
          <a:xfrm>
            <a:off x="2976010" y="2449981"/>
            <a:ext cx="8225390" cy="2581329"/>
          </a:xfrm>
        </p:spPr>
        <p:txBody>
          <a:bodyPr>
            <a:normAutofit/>
          </a:bodyPr>
          <a:lstStyle/>
          <a:p>
            <a:pPr algn="l"/>
            <a:r>
              <a:rPr lang="en-US" dirty="0"/>
              <a:t>1. Registration for Refugees</a:t>
            </a:r>
          </a:p>
          <a:p>
            <a:pPr algn="l"/>
            <a:r>
              <a:rPr lang="en-US" dirty="0"/>
              <a:t>2. Processing Aid Request</a:t>
            </a:r>
          </a:p>
          <a:p>
            <a:pPr algn="l"/>
            <a:r>
              <a:rPr lang="en-US" dirty="0"/>
              <a:t>3. Analysis of data and generation of refugee  details</a:t>
            </a:r>
          </a:p>
          <a:p>
            <a:endParaRPr lang="en-US" dirty="0"/>
          </a:p>
          <a:p>
            <a:endParaRPr lang="en-US" dirty="0"/>
          </a:p>
        </p:txBody>
      </p:sp>
      <p:sp>
        <p:nvSpPr>
          <p:cNvPr id="4" name="Footer Placeholder 1">
            <a:extLst>
              <a:ext uri="{FF2B5EF4-FFF2-40B4-BE49-F238E27FC236}">
                <a16:creationId xmlns:a16="http://schemas.microsoft.com/office/drawing/2014/main" id="{DC7C984D-9F51-47BD-A73C-C614BBA82DC2}"/>
              </a:ext>
            </a:extLst>
          </p:cNvPr>
          <p:cNvSpPr txBox="1">
            <a:spLocks/>
          </p:cNvSpPr>
          <p:nvPr/>
        </p:nvSpPr>
        <p:spPr>
          <a:xfrm>
            <a:off x="344091" y="6301964"/>
            <a:ext cx="4114800" cy="48064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rgbClr val="2F3342"/>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rgbClr val="2F3342"/>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200" kern="1200">
                <a:solidFill>
                  <a:srgbClr val="2F3342"/>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100" kern="1200">
                <a:solidFill>
                  <a:srgbClr val="2F3342"/>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100" kern="1200">
                <a:solidFill>
                  <a:srgbClr val="2F334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B050"/>
                </a:solidFill>
              </a:rPr>
              <a:t>TeamAED</a:t>
            </a:r>
          </a:p>
        </p:txBody>
      </p:sp>
      <p:pic>
        <p:nvPicPr>
          <p:cNvPr id="8" name="Picture 7">
            <a:extLst>
              <a:ext uri="{FF2B5EF4-FFF2-40B4-BE49-F238E27FC236}">
                <a16:creationId xmlns:a16="http://schemas.microsoft.com/office/drawing/2014/main" id="{5993507F-0994-4068-BD21-3285D07B1065}"/>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8399131" y="4131697"/>
            <a:ext cx="3128412" cy="1564206"/>
          </a:xfrm>
          <a:prstGeom prst="rect">
            <a:avLst/>
          </a:prstGeom>
        </p:spPr>
      </p:pic>
      <p:pic>
        <p:nvPicPr>
          <p:cNvPr id="12" name="Picture 11">
            <a:extLst>
              <a:ext uri="{FF2B5EF4-FFF2-40B4-BE49-F238E27FC236}">
                <a16:creationId xmlns:a16="http://schemas.microsoft.com/office/drawing/2014/main" id="{9A576D8A-102A-49C4-8B7A-5D3198654727}"/>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3792870" y="5432670"/>
            <a:ext cx="2410596" cy="1349934"/>
          </a:xfrm>
          <a:prstGeom prst="rect">
            <a:avLst/>
          </a:prstGeom>
        </p:spPr>
      </p:pic>
      <p:pic>
        <p:nvPicPr>
          <p:cNvPr id="14" name="Picture 13">
            <a:extLst>
              <a:ext uri="{FF2B5EF4-FFF2-40B4-BE49-F238E27FC236}">
                <a16:creationId xmlns:a16="http://schemas.microsoft.com/office/drawing/2014/main" id="{C72D22E6-33EA-4BE7-A3B3-B543CFB3E7B1}"/>
              </a:ext>
            </a:extLst>
          </p:cNvPr>
          <p:cNvPicPr>
            <a:picLocks noChangeAspect="1"/>
          </p:cNvPicPr>
          <p:nvPr/>
        </p:nvPicPr>
        <p:blipFill>
          <a:blip r:embed="rId6"/>
          <a:stretch>
            <a:fillRect/>
          </a:stretch>
        </p:blipFill>
        <p:spPr>
          <a:xfrm>
            <a:off x="6203466" y="4913800"/>
            <a:ext cx="2619375" cy="1743075"/>
          </a:xfrm>
          <a:prstGeom prst="rect">
            <a:avLst/>
          </a:prstGeom>
        </p:spPr>
      </p:pic>
    </p:spTree>
    <p:extLst>
      <p:ext uri="{BB962C8B-B14F-4D97-AF65-F5344CB8AC3E}">
        <p14:creationId xmlns:p14="http://schemas.microsoft.com/office/powerpoint/2010/main" val="4255050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9D39C07-CD0F-4304-9E26-F1075415EBEF}"/>
              </a:ext>
            </a:extLst>
          </p:cNvPr>
          <p:cNvSpPr>
            <a:spLocks noGrp="1"/>
          </p:cNvSpPr>
          <p:nvPr>
            <p:ph type="sldNum" sz="quarter" idx="11"/>
          </p:nvPr>
        </p:nvSpPr>
        <p:spPr/>
        <p:txBody>
          <a:bodyPr/>
          <a:lstStyle/>
          <a:p>
            <a:fld id="{8C2E478F-E849-4A8C-AF1F-CBCC78A7CBFA}" type="slidenum">
              <a:rPr lang="en-US" smtClean="0"/>
              <a:pPr/>
              <a:t>9</a:t>
            </a:fld>
            <a:endParaRPr lang="en-US" dirty="0"/>
          </a:p>
        </p:txBody>
      </p:sp>
      <p:sp>
        <p:nvSpPr>
          <p:cNvPr id="2" name="Title 1">
            <a:extLst>
              <a:ext uri="{FF2B5EF4-FFF2-40B4-BE49-F238E27FC236}">
                <a16:creationId xmlns:a16="http://schemas.microsoft.com/office/drawing/2014/main" id="{C09ADB54-3897-4872-B9B3-1888BB60FDFF}"/>
              </a:ext>
            </a:extLst>
          </p:cNvPr>
          <p:cNvSpPr>
            <a:spLocks noGrp="1"/>
          </p:cNvSpPr>
          <p:nvPr>
            <p:ph type="title" idx="4294967295"/>
          </p:nvPr>
        </p:nvSpPr>
        <p:spPr>
          <a:xfrm>
            <a:off x="2222988" y="445234"/>
            <a:ext cx="7746023" cy="732936"/>
          </a:xfrm>
        </p:spPr>
        <p:txBody>
          <a:bodyPr>
            <a:normAutofit/>
          </a:bodyPr>
          <a:lstStyle/>
          <a:p>
            <a:r>
              <a:rPr lang="en-US" dirty="0">
                <a:solidFill>
                  <a:srgbClr val="00B050"/>
                </a:solidFill>
              </a:rPr>
              <a:t>USECASE for Registering Refugees </a:t>
            </a:r>
          </a:p>
        </p:txBody>
      </p:sp>
      <p:sp>
        <p:nvSpPr>
          <p:cNvPr id="9" name="Footer Placeholder 1">
            <a:extLst>
              <a:ext uri="{FF2B5EF4-FFF2-40B4-BE49-F238E27FC236}">
                <a16:creationId xmlns:a16="http://schemas.microsoft.com/office/drawing/2014/main" id="{FCF6E316-21D7-4878-A702-DCBD236C8E8D}"/>
              </a:ext>
            </a:extLst>
          </p:cNvPr>
          <p:cNvSpPr txBox="1">
            <a:spLocks/>
          </p:cNvSpPr>
          <p:nvPr/>
        </p:nvSpPr>
        <p:spPr>
          <a:xfrm>
            <a:off x="115491" y="6340813"/>
            <a:ext cx="4114800" cy="48064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rgbClr val="2F3342"/>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rgbClr val="2F3342"/>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200" kern="1200">
                <a:solidFill>
                  <a:srgbClr val="2F3342"/>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100" kern="1200">
                <a:solidFill>
                  <a:srgbClr val="2F3342"/>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100" kern="1200">
                <a:solidFill>
                  <a:srgbClr val="2F334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B050"/>
                </a:solidFill>
              </a:rPr>
              <a:t>TeamAED</a:t>
            </a:r>
          </a:p>
        </p:txBody>
      </p:sp>
      <p:sp>
        <p:nvSpPr>
          <p:cNvPr id="16" name="Rectangle 15">
            <a:extLst>
              <a:ext uri="{FF2B5EF4-FFF2-40B4-BE49-F238E27FC236}">
                <a16:creationId xmlns:a16="http://schemas.microsoft.com/office/drawing/2014/main" id="{694E4879-6350-4743-89B8-BE5ED19E35E2}"/>
              </a:ext>
            </a:extLst>
          </p:cNvPr>
          <p:cNvSpPr/>
          <p:nvPr/>
        </p:nvSpPr>
        <p:spPr>
          <a:xfrm>
            <a:off x="1863969" y="1327639"/>
            <a:ext cx="8361485" cy="1572418"/>
          </a:xfrm>
          <a:prstGeom prst="rect">
            <a:avLst/>
          </a:prstGeom>
        </p:spPr>
        <p:txBody>
          <a:bodyPr wrap="square">
            <a:spAutoFit/>
          </a:bodyPr>
          <a:lstStyle/>
          <a:p>
            <a:pPr marL="342900" marR="0" lvl="0" indent="-342900" algn="ctr">
              <a:lnSpc>
                <a:spcPct val="107000"/>
              </a:lnSpc>
              <a:spcBef>
                <a:spcPts val="0"/>
              </a:spcBef>
              <a:spcAft>
                <a:spcPts val="800"/>
              </a:spcAft>
              <a:buFont typeface="+mj-lt"/>
              <a:buAutoNum type="arabicPeriod"/>
              <a:tabLst>
                <a:tab pos="457200" algn="l"/>
              </a:tabLst>
            </a:pPr>
            <a:r>
              <a:rPr lang="en-US" b="1" dirty="0">
                <a:latin typeface="Calibri" panose="020F0502020204030204" pitchFamily="34" charset="0"/>
                <a:ea typeface="Calibri" panose="020F0502020204030204" pitchFamily="34" charset="0"/>
                <a:cs typeface="Times New Roman" panose="02020603050405020304" pitchFamily="18" charset="0"/>
              </a:rPr>
              <a:t>Employee of registration organization under UNO enterprises registers refugees.</a:t>
            </a:r>
          </a:p>
          <a:p>
            <a:pPr marR="0" lvl="0">
              <a:lnSpc>
                <a:spcPct val="107000"/>
              </a:lnSpc>
              <a:spcBef>
                <a:spcPts val="0"/>
              </a:spcBef>
              <a:spcAft>
                <a:spcPts val="800"/>
              </a:spcAft>
              <a:tabLst>
                <a:tab pos="457200" algn="l"/>
              </a:tabLst>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8" name="Picture 17">
            <a:extLst>
              <a:ext uri="{FF2B5EF4-FFF2-40B4-BE49-F238E27FC236}">
                <a16:creationId xmlns:a16="http://schemas.microsoft.com/office/drawing/2014/main" id="{99CB8C86-18B6-482A-9888-268AAD8DF2A8}"/>
              </a:ext>
            </a:extLst>
          </p:cNvPr>
          <p:cNvPicPr>
            <a:picLocks noChangeAspect="1"/>
          </p:cNvPicPr>
          <p:nvPr/>
        </p:nvPicPr>
        <p:blipFill rotWithShape="1">
          <a:blip r:embed="rId2"/>
          <a:srcRect t="2940" b="26525"/>
          <a:stretch/>
        </p:blipFill>
        <p:spPr>
          <a:xfrm>
            <a:off x="1774240" y="2113848"/>
            <a:ext cx="8553791" cy="3393831"/>
          </a:xfrm>
          <a:prstGeom prst="rect">
            <a:avLst/>
          </a:prstGeom>
        </p:spPr>
      </p:pic>
    </p:spTree>
    <p:extLst>
      <p:ext uri="{BB962C8B-B14F-4D97-AF65-F5344CB8AC3E}">
        <p14:creationId xmlns:p14="http://schemas.microsoft.com/office/powerpoint/2010/main" val="869470413"/>
      </p:ext>
    </p:extLst>
  </p:cSld>
  <p:clrMapOvr>
    <a:masterClrMapping/>
  </p:clrMapOvr>
</p:sld>
</file>

<file path=ppt/theme/theme1.xml><?xml version="1.0" encoding="utf-8"?>
<a:theme xmlns:a="http://schemas.openxmlformats.org/drawingml/2006/main" name="Office Theme">
  <a:themeElements>
    <a:clrScheme name="Custom 8">
      <a:dk1>
        <a:sysClr val="windowText" lastClr="000000"/>
      </a:dk1>
      <a:lt1>
        <a:sysClr val="window" lastClr="FFFFFF"/>
      </a:lt1>
      <a:dk2>
        <a:srgbClr val="44546A"/>
      </a:dk2>
      <a:lt2>
        <a:srgbClr val="E7E6E6"/>
      </a:lt2>
      <a:accent1>
        <a:srgbClr val="C0F400"/>
      </a:accent1>
      <a:accent2>
        <a:srgbClr val="05D74D"/>
      </a:accent2>
      <a:accent3>
        <a:srgbClr val="2F3342"/>
      </a:accent3>
      <a:accent4>
        <a:srgbClr val="038B30"/>
      </a:accent4>
      <a:accent5>
        <a:srgbClr val="05EE55"/>
      </a:accent5>
      <a:accent6>
        <a:srgbClr val="70AD47"/>
      </a:accent6>
      <a:hlink>
        <a:srgbClr val="05D74D"/>
      </a:hlink>
      <a:folHlink>
        <a:srgbClr val="C0F400"/>
      </a:folHlink>
    </a:clrScheme>
    <a:fontScheme name="Custom 4">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01_Presentation_AS - v5.potx" id="{D1728EAB-6DC1-4913-AEDC-4F53919AA0E3}" vid="{CBF1B8A6-9487-4F94-BCB2-B13D930A79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Light modernist presentation</Template>
  <TotalTime>0</TotalTime>
  <Words>728</Words>
  <Application>Microsoft Office PowerPoint</Application>
  <PresentationFormat>Widescreen</PresentationFormat>
  <Paragraphs>872</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Arial Black</vt:lpstr>
      <vt:lpstr>Calibri</vt:lpstr>
      <vt:lpstr>Times New Roman</vt:lpstr>
      <vt:lpstr>Office Theme</vt:lpstr>
      <vt:lpstr>Refugee  Aid MANAGEMENT  System</vt:lpstr>
      <vt:lpstr>Introduction</vt:lpstr>
      <vt:lpstr>Problem Statement</vt:lpstr>
      <vt:lpstr>PowerPoint Presentation</vt:lpstr>
      <vt:lpstr>Approach</vt:lpstr>
      <vt:lpstr>OBJECT MODEL</vt:lpstr>
      <vt:lpstr>Title</vt:lpstr>
      <vt:lpstr>USECASES</vt:lpstr>
      <vt:lpstr>USECASE for Registering Refugees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2018-12-09T05:38:15Z</dcterms:created>
  <dcterms:modified xsi:type="dcterms:W3CDTF">2018-12-10T04:18:15Z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2018-08-01T18:32:06.5268786Z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